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13EB-B355-4E2D-8235-B6E0EAD95D2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153A-D9F1-406F-B09A-AFB66D6B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2354034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помним тебя, солдат»</a:t>
            </a:r>
            <a:br>
              <a:rPr lang="ru-RU" sz="4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284984"/>
            <a:ext cx="3168352" cy="27363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оздоровительный лагерь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«Страна Здоровья»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МАОУ-СОШ №7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-20190610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852936"/>
            <a:ext cx="4824536" cy="2713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История-это наше прошлое, о котором не стоит забывать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90613-WA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84784"/>
            <a:ext cx="4403328" cy="24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90613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21088"/>
            <a:ext cx="4443986" cy="249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0613-WA0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077072"/>
            <a:ext cx="2088232" cy="256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90613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412776"/>
            <a:ext cx="208823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рисунков на тему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отнимайте солнце у детей»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9408"/>
            <a:ext cx="5472608" cy="4104456"/>
          </a:xfrm>
        </p:spPr>
      </p:pic>
      <p:sp>
        <p:nvSpPr>
          <p:cNvPr id="5" name="TextBox 4"/>
          <p:cNvSpPr txBox="1"/>
          <p:nvPr/>
        </p:nvSpPr>
        <p:spPr>
          <a:xfrm>
            <a:off x="5868144" y="3140968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Руководитель:Шаброва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Владимировна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работы детей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52115"/>
            <a:ext cx="4940103" cy="3705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8104" y="1988840"/>
            <a:ext cx="3178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Лиссанна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Рычков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Станислав 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</a:t>
            </a: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Перепонин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Кирилл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</a:t>
            </a: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предверии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июня с ребятами  проведена беседа и изготовлена газета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помним тебя, солдат»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5448" y="2029408"/>
            <a:ext cx="3645023" cy="4860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0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жить под мирным небом, если мы- потомки будем помнить и чтить  память о тех, кто погиб в годы войны за наше счастливое детство.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15421"/>
            <a:ext cx="4680520" cy="439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36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279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музея памяти воинов-интернационалистов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Шурави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90607-WA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62900">
            <a:off x="762230" y="1888627"/>
            <a:ext cx="5222899" cy="293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190610-WA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643050"/>
            <a:ext cx="1946699" cy="346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507207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создан по инициативе  членов афганского студенческого патриотического клуба  Авангард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25003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«Памяти тех, кто погиб, в напоминание живущим»,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этих слов начинается путешествие по музею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Шурави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4" name="Содержимое 3" descr="IMG-20190607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92113">
            <a:off x="435475" y="3216652"/>
            <a:ext cx="5029308" cy="282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90607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714620"/>
            <a:ext cx="1968997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Широкореченский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-мемориальный комплекс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90607-WA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65158">
            <a:off x="299354" y="2237638"/>
            <a:ext cx="4168990" cy="234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90610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5142">
            <a:off x="4635487" y="2146140"/>
            <a:ext cx="4328757" cy="243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500063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«Вехи Великой Победы», в которые вмонтированы подлинные артефакты с мест сражений.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Широкореченский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-мемориальный комплекс</a:t>
            </a:r>
            <a:endParaRPr lang="ru-RU" dirty="0"/>
          </a:p>
        </p:txBody>
      </p:sp>
      <p:pic>
        <p:nvPicPr>
          <p:cNvPr id="6" name="Содержимое 5" descr="IMG-20190610-WA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643050"/>
            <a:ext cx="4277647" cy="2406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90610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643314"/>
            <a:ext cx="4278880" cy="240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2844" y="1643050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Шесть монументальных рельефов,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3714752"/>
            <a:ext cx="4929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которых запечатлены основные 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битвы Великой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Отечественной 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войны.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к памятнику маршала Г.К.Жукова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90610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546103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1785926"/>
            <a:ext cx="3429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 напротив штаба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Приволжско-Уральского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военного округа в 1995году. Маршал изображён на своём любимом коне по прозвищу «Мальчик»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Возложение цветов к памятнику 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Г.К. Жукова и вечному огню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-20190610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214422"/>
            <a:ext cx="444503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190610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4333873" cy="243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42911" y="1142984"/>
            <a:ext cx="3214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Вглядитесь в лица не вернувшихся с войны,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глаза горящие, навечно молодые.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старых фото все они  живые,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Любовью к нам, сегодняшним полны.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3500438"/>
            <a:ext cx="4143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важно вновь связать оборванную нить!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этот взгляд поймать в потомках, хоть и редко.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в святой колонне наших предков.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нам осталось? 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             Память сохранить!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 Музейно-выставочный комплекс «Боевая слава Урала»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190613-WA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6824" y="1700808"/>
            <a:ext cx="448049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0613-WA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149080"/>
            <a:ext cx="4443986" cy="249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9" y="1988840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мая 2006 года состоялось торжественное открытие музея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Мемориальный комплекс «Журавли»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90613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403326" cy="247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1556793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интереснейших и крупнейших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музеев военной техники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36510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расположен в Верхней Пышме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20190613-WA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77072"/>
            <a:ext cx="4700014" cy="26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207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«Мы помним тебя, солдат» </vt:lpstr>
      <vt:lpstr>Посещение музея памяти воинов-интернационалистов «Шурави»</vt:lpstr>
      <vt:lpstr>«Памяти тех, кто погиб, в напоминание живущим», —с этих слов начинается путешествие по музею «Шурави».</vt:lpstr>
      <vt:lpstr>Широкореченский военно-  -мемориальный комплекс</vt:lpstr>
      <vt:lpstr>Широкореченский военно-  -мемориальный комплекс</vt:lpstr>
      <vt:lpstr>Экскурсия к памятнику маршала Г.К.Жукова</vt:lpstr>
      <vt:lpstr>Возложение цветов к памятнику   Г.К. Жукова и вечному огню</vt:lpstr>
      <vt:lpstr>Экскурсия в Музейно-выставочный комплекс «Боевая слава Урала»</vt:lpstr>
      <vt:lpstr>Мемориальный комплекс «Журавли»</vt:lpstr>
      <vt:lpstr>История-это наше прошлое, о котором не стоит забывать</vt:lpstr>
      <vt:lpstr>Конкурс рисунков на тему  «Не отнимайте солнце у детей»</vt:lpstr>
      <vt:lpstr>Лучшие работы детей</vt:lpstr>
      <vt:lpstr>В предверии 22 июня с ребятами  проведена беседа и изготовлена газета  «Мы помним тебя, солдат»</vt:lpstr>
      <vt:lpstr>Мы будем жить под мирным небом, если мы- потомки будем помнить и чтить  память о тех, кто погиб в годы войны за наше счастливое детство.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Пользователь Windows</cp:lastModifiedBy>
  <cp:revision>23</cp:revision>
  <dcterms:created xsi:type="dcterms:W3CDTF">2019-06-12T14:19:58Z</dcterms:created>
  <dcterms:modified xsi:type="dcterms:W3CDTF">2019-06-18T05:15:01Z</dcterms:modified>
</cp:coreProperties>
</file>