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AF575-A01E-48D7-88F1-A82607863EAD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48E6-F02D-4E30-83F5-B4C9442AB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9389-56C3-4C0F-BF53-FD1FF047A147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F963-30E7-460A-8F30-18F2543B4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BB49-541C-411B-B2CF-368D8227F4FE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58305-F549-44E6-8F17-67A887197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0A45F-331F-4C24-A831-7841760811C9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17B8-FF22-4DD7-84B9-1BF31655E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547E-EC7C-407B-90A6-FB64B995970D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A719-77D5-4EF7-8C17-23FEBAF67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FBEF-7C1A-4248-9279-7557A96D7D92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63B5A-4D78-4ABE-AB35-6883AEBE4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35A-316B-4AD4-90B3-F6D7DD224B4A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6174-0325-4B44-B0FB-A8AD92315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1438D-0E1C-47E7-B6F8-705C3B330014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2749-C5F7-48A2-9EAE-93E94C07A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3393D-8262-4B8E-8F0B-57882E1242AB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874E0-095E-4EF5-9440-1FBA5877F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3C07D-155E-48A6-8256-CA460049787C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E28B-1905-4797-AC5C-9B6733DB4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85B3-EE52-43BA-864F-F6EC50DE18C5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C82D5-CB1B-4F83-AE93-CB142F496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1AB3EF-AECE-4727-B0EE-D0F88B3131AD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DF51E1-179F-4974-92BC-5F1EA6335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pull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3492500" cy="836613"/>
          </a:xfrm>
        </p:spPr>
        <p:txBody>
          <a:bodyPr/>
          <a:lstStyle/>
          <a:p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МАОУ СОШ №60 </a:t>
            </a:r>
            <a:b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ГОЛ «солнышко»</a:t>
            </a:r>
          </a:p>
        </p:txBody>
      </p:sp>
      <p:sp>
        <p:nvSpPr>
          <p:cNvPr id="19464" name="Rectang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4" descr="i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4968875" cy="3568700"/>
          </a:xfrm>
          <a:prstGeom prst="rect">
            <a:avLst/>
          </a:prstGeom>
          <a:noFill/>
        </p:spPr>
      </p:pic>
      <p:pic>
        <p:nvPicPr>
          <p:cNvPr id="19461" name="Picture 5" descr="i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500438"/>
            <a:ext cx="4211637" cy="3357562"/>
          </a:xfrm>
          <a:prstGeom prst="rect">
            <a:avLst/>
          </a:prstGeom>
          <a:noFill/>
        </p:spPr>
      </p:pic>
      <p:pic>
        <p:nvPicPr>
          <p:cNvPr id="19462" name="Picture 6" descr="54e2e037-65d7-39e6-65d7-39e9c4a17ac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932363" cy="3357562"/>
          </a:xfrm>
          <a:prstGeom prst="rect">
            <a:avLst/>
          </a:prstGeom>
          <a:noFill/>
        </p:spPr>
      </p:pic>
      <p:pic>
        <p:nvPicPr>
          <p:cNvPr id="19463" name="Picture 7" descr="65536839bc7f3ff42cfb2814447c9ab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0"/>
            <a:ext cx="4211637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4" descr="mxjXz8SpeV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6275388" cy="692150"/>
          </a:xfrm>
        </p:spPr>
        <p:txBody>
          <a:bodyPr/>
          <a:lstStyle/>
          <a:p>
            <a:r>
              <a:rPr lang="ru-RU" sz="4000" smtClean="0"/>
              <a:t>Боевой листок 2отряда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4" descr="nQtheLsdK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288463" cy="66246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4" descr="YXCDmazl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144000" cy="77057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4" descr="uUv5mcPvqk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9251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6" name="Picture 4" descr="zEhKMrwyAL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144000" cy="89011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Picture 4" descr="SqMo3tKRmW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9144000" cy="69770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3059113" cy="476250"/>
          </a:xfrm>
        </p:spPr>
        <p:txBody>
          <a:bodyPr/>
          <a:lstStyle/>
          <a:p>
            <a:r>
              <a:rPr lang="ru-RU" sz="1800" smtClean="0"/>
              <a:t>Боевой листок 3отряда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4" name="Picture 4" descr="5d2QlpLQX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66611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675" cy="777875"/>
          </a:xfrm>
        </p:spPr>
        <p:txBody>
          <a:bodyPr/>
          <a:lstStyle/>
          <a:p>
            <a:r>
              <a:rPr lang="ru-RU" sz="1800" smtClean="0"/>
              <a:t>Боевой листок 4отряда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Picture 4" descr="sKI2IE6tCc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2" name="Picture 4" descr="im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3" name="Picture 5" descr="e854211ace6904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341438"/>
            <a:ext cx="2987675" cy="19161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539750" y="115888"/>
            <a:ext cx="7920038" cy="433387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</a:rPr>
              <a:t>Ребята идут к мемориалу, возлагать цветы и читать стихи в память о начале военных действий 22июня 1941года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1547813" y="2708275"/>
            <a:ext cx="7138987" cy="3417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4" name="Picture 4" descr="QrN6q83Ell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20713"/>
            <a:ext cx="9036050" cy="62372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4" descr="3jJ5u08M9Z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Picture 4" descr="BOr3kemQB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5338763" cy="719137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</a:rPr>
              <a:t>Исполнение песни «Катюша» с музыкальным руководителем, Павлом Николаевичем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4" descr="aTVdUwLhnF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ru-RU" smtClean="0"/>
              <a:t>Возложение цветов к мемориалу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4" descr="Il4kGWipR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7164388" cy="765175"/>
          </a:xfrm>
        </p:spPr>
        <p:txBody>
          <a:bodyPr/>
          <a:lstStyle/>
          <a:p>
            <a:r>
              <a:rPr lang="ru-RU" sz="2000" smtClean="0"/>
              <a:t>Военно-патриотические соревнования между отрядами</a:t>
            </a:r>
            <a:r>
              <a:rPr lang="ru-RU" sz="4000" smtClean="0"/>
              <a:t> 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4" descr="qOoziw0a_9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3088"/>
            <a:ext cx="9144000" cy="62849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Представление боевых листков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4" descr="ch3q6tmspv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9744075" cy="6985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Picture 4" descr="yc5Yup5Or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50</Words>
  <PresentationFormat>Экран (4:3)</PresentationFormat>
  <Paragraphs>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Arial</vt:lpstr>
      <vt:lpstr>Times New Roman</vt:lpstr>
      <vt:lpstr>Тема Office</vt:lpstr>
      <vt:lpstr>МАОУ СОШ №60  ГОЛ «солнышко»</vt:lpstr>
      <vt:lpstr>Ребята идут к мемориалу, возлагать цветы и читать стихи в память о начале военных действий 22июня 1941года</vt:lpstr>
      <vt:lpstr>Слайд 3</vt:lpstr>
      <vt:lpstr>Слайд 4</vt:lpstr>
      <vt:lpstr>Исполнение песни «Катюша» с музыкальным руководителем, Павлом Николаевичем</vt:lpstr>
      <vt:lpstr>Возложение цветов к мемориалу</vt:lpstr>
      <vt:lpstr>Военно-патриотические соревнования между отрядами </vt:lpstr>
      <vt:lpstr>Представление боевых листков</vt:lpstr>
      <vt:lpstr>Слайд 9</vt:lpstr>
      <vt:lpstr>Слайд 10</vt:lpstr>
      <vt:lpstr>Боевой листок 2отряда</vt:lpstr>
      <vt:lpstr>Слайд 12</vt:lpstr>
      <vt:lpstr>Слайд 13</vt:lpstr>
      <vt:lpstr>Слайд 14</vt:lpstr>
      <vt:lpstr>Слайд 15</vt:lpstr>
      <vt:lpstr>Боевой листок 3отряда</vt:lpstr>
      <vt:lpstr>Боевой листок 4отряда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Лиза</cp:lastModifiedBy>
  <cp:revision>4</cp:revision>
  <dcterms:created xsi:type="dcterms:W3CDTF">2017-06-16T11:42:04Z</dcterms:created>
  <dcterms:modified xsi:type="dcterms:W3CDTF">2017-06-22T15:48:42Z</dcterms:modified>
</cp:coreProperties>
</file>