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56" r:id="rId6"/>
    <p:sldId id="258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 txBox="1">
            <a:spLocks/>
          </p:cNvSpPr>
          <p:nvPr/>
        </p:nvSpPr>
        <p:spPr>
          <a:xfrm>
            <a:off x="539552" y="2060848"/>
            <a:ext cx="8229600" cy="29484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ФОТООТЧЁТ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ПРОВЕДЕНИИ МЕРОПРИЯТИЙ В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 «ЗДРАВА»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РАМКАХ </a:t>
            </a:r>
            <a:r>
              <a:rPr lang="ru-RU" sz="3200" b="1" dirty="0" smtClean="0">
                <a:solidFill>
                  <a:srgbClr val="002060"/>
                </a:solidFill>
              </a:rPr>
              <a:t>СЕТЕВОГО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ПРОЕКТА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«МЫ ПОМНИМ ТЕБЯ, СОЛДАТ!»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796136" y="5373216"/>
            <a:ext cx="3214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МАОУ СОШ №62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ГОЛ «ЗДРАВА»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Руководитель проекта: Ахматгалиева Л.Н.</a:t>
            </a:r>
          </a:p>
        </p:txBody>
      </p:sp>
    </p:spTree>
    <p:extLst>
      <p:ext uri="{BB962C8B-B14F-4D97-AF65-F5344CB8AC3E}">
        <p14:creationId xmlns="" xmlns:p14="http://schemas.microsoft.com/office/powerpoint/2010/main" val="3408877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IMG_20180619_104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Лариса\Desktop\IMG_20180619_104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05064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Лариса\Desktop\IMG_20180619_103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Лариса\Desktop\IMG_20180619_104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365104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Лариса\Desktop\IMG_20180619_1046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04664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Лариса\Desktop\IMG_20180619_1039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88640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2060848"/>
            <a:ext cx="8424936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1746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Военная программа</a:t>
            </a:r>
          </a:p>
          <a:p>
            <a:pPr marL="1746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«Лазерный биатлон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»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C:\Users\Лариса\Desktop\IMG_20180620_112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969060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107504" y="2060848"/>
            <a:ext cx="9036496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1746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Музей боевой славы Урала</a:t>
            </a:r>
          </a:p>
          <a:p>
            <a:pPr marL="1746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«Великая Победа на фронте и в тылу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»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062" name="Picture 14" descr="C:\Users\Лариса\Desktop\IMG_20180620_12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80728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6" name="Picture 18" descr="C:\Users\Лариса\Desktop\IMG_20180620_120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268760"/>
            <a:ext cx="2044619" cy="153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8" name="Picture 20" descr="C:\Users\Лариса\Desktop\IMG_20180620_120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0" name="Picture 22" descr="C:\Users\Лариса\Desktop\IMG_20180620_1201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88640"/>
            <a:ext cx="2160240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2" name="Picture 24" descr="C:\Users\Лариса\Desktop\IMG_20180620_1222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188640"/>
            <a:ext cx="1944216" cy="14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4" name="Picture 16" descr="C:\Users\Лариса\Desktop\IMG_20180620_1209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5" y="4005064"/>
            <a:ext cx="2136237" cy="160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1" name="Picture 23" descr="C:\Users\Лариса\Desktop\IMG_20180620_1211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969060"/>
            <a:ext cx="2236640" cy="167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3" name="Picture 15" descr="C:\Users\Лариса\Desktop\IMG_20180620_1119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5085184"/>
            <a:ext cx="2088232" cy="156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9" name="Picture 21" descr="C:\Users\Лариса\Desktop\IMG_20180620_12263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5157192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3" name="Picture 25" descr="C:\Users\Лариса\Desktop\IMG_20180620_1127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5229200"/>
            <a:ext cx="1944216" cy="14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95536" y="2060848"/>
            <a:ext cx="8424936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1746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Военная программа</a:t>
            </a:r>
          </a:p>
          <a:p>
            <a:pPr marL="1746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«Тактика Милитари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»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4098" name="Picture 2" descr="C:\Users\Лариса\Desktop\IMG_20190618_101413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085184"/>
            <a:ext cx="2075723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Лариса\Desktop\IMG_20190618_101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33056"/>
            <a:ext cx="1979712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Лариса\Desktop\IMG_20190618_100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933056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Лариса\Desktop\IMG_20190618_102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5183814"/>
            <a:ext cx="1944215" cy="145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Users\Лариса\Desktop\IMG_20190618_1037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54814"/>
            <a:ext cx="2232248" cy="167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C:\Users\Лариса\Desktop\IMG_20190618_1104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980728"/>
            <a:ext cx="2470582" cy="1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C:\Users\Лариса\Desktop\IMG_20190618_1107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260648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7" name="Picture 11" descr="C:\Users\Лариса\Desktop\IMG_20190618_1015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933056"/>
            <a:ext cx="2016225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Picture 12" descr="C:\Users\Лариса\Desktop\IMG_20190618_10144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1700808"/>
            <a:ext cx="2160240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C:\Users\Лариса\Desktop\IMG_20190618_10443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260648"/>
            <a:ext cx="2171734" cy="16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Лариса\Desktop\IMG_20190618_10053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5139190"/>
            <a:ext cx="2088232" cy="156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188640"/>
            <a:ext cx="7776864" cy="2232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1746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Конкурс рисунков </a:t>
            </a:r>
          </a:p>
          <a:p>
            <a:pPr marL="1746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«Не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 отнимайте солнце у детей»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051" name="Picture 3" descr="C:\Users\Лариса\Desktop\IMG-20180608-WA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2520280" cy="3624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Лариса\Desktop\19dedda0c97c56ab01d56767d07907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537659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20043662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69160"/>
            <a:ext cx="7560840" cy="2246769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Авторы рисунка: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Данилов Матвей, Самигулин Григорий</a:t>
            </a:r>
          </a:p>
          <a:p>
            <a:r>
              <a:rPr lang="ru-RU" sz="2800" dirty="0" smtClean="0">
                <a:latin typeface="Monotype Corsiva" pitchFamily="66" charset="0"/>
              </a:rPr>
              <a:t>Руководитель: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Ахматгалиева Лариса Николаевна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Лариса\Desktop\IMG_20190614_162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308" y="260649"/>
            <a:ext cx="586417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Лариса\Desktop\IMG_20190618_09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3760808" cy="2820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50402696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01208"/>
            <a:ext cx="7560840" cy="1815882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Автор рисунка: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Шемякина Евдокия</a:t>
            </a:r>
          </a:p>
          <a:p>
            <a:r>
              <a:rPr lang="ru-RU" sz="2800" dirty="0" smtClean="0">
                <a:latin typeface="Monotype Corsiva" pitchFamily="66" charset="0"/>
              </a:rPr>
              <a:t>Руководитель: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Ахматгалиева Лариса Николаевна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Лариса\Desktop\IMG_20190616_135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5894536" cy="412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Лариса\Desktop\IMG_20190618_09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3502696" cy="262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50402696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73216"/>
            <a:ext cx="7560840" cy="1815882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Автор рисунка: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Ахматгалиева Арина</a:t>
            </a:r>
          </a:p>
          <a:p>
            <a:r>
              <a:rPr lang="ru-RU" sz="2800" dirty="0" smtClean="0">
                <a:latin typeface="Monotype Corsiva" pitchFamily="66" charset="0"/>
              </a:rPr>
              <a:t>Руководитель: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Ахматгалиева Лариса Николаевна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Лариса\Desktop\IMG_20190616_135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5927609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Лариса\Desktop\IMG_20190618_08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3502696" cy="262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50402696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101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Лариса</cp:lastModifiedBy>
  <cp:revision>14</cp:revision>
  <dcterms:created xsi:type="dcterms:W3CDTF">2015-02-17T08:35:42Z</dcterms:created>
  <dcterms:modified xsi:type="dcterms:W3CDTF">2019-06-18T16:28:02Z</dcterms:modified>
</cp:coreProperties>
</file>