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98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35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34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50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8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8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2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65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8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13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9274-83D9-4841-96DD-C741F5513EA0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4FA5-38CB-49C4-8772-7275B5D1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3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558608" cy="3168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ФОТООТЧЁТ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ПРОВЕДЕНИИ МЕРОПРИЯТИЙ</a:t>
            </a:r>
            <a:br>
              <a:rPr lang="ru-RU" dirty="0" smtClean="0"/>
            </a:br>
            <a:r>
              <a:rPr lang="ru-RU" dirty="0" smtClean="0"/>
              <a:t>В ГОЛ «РАДУГА ТАЛАНТОВ» </a:t>
            </a:r>
            <a:br>
              <a:rPr lang="ru-RU" dirty="0" smtClean="0"/>
            </a:br>
            <a:r>
              <a:rPr lang="ru-RU" dirty="0" smtClean="0"/>
              <a:t>В РАМКАХ СЕТЕВОГО ПРОЕКТА</a:t>
            </a:r>
            <a:br>
              <a:rPr lang="ru-RU" dirty="0" smtClean="0"/>
            </a:br>
            <a:r>
              <a:rPr lang="ru-RU" dirty="0" smtClean="0"/>
              <a:t>«МЫ ПОМНИМ ТЕБЯ, СОЛДАТ»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05264"/>
            <a:ext cx="301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Екатеринбург,  2019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337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900" y="1412775"/>
            <a:ext cx="3747894" cy="281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662938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10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899" y="2473486"/>
            <a:ext cx="8692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МУЗЕЙНЫЙ ЧАС</a:t>
            </a:r>
          </a:p>
          <a:p>
            <a:pPr algn="ctr"/>
            <a:r>
              <a:rPr lang="ru-RU" sz="3200" dirty="0" smtClean="0"/>
              <a:t>(ПОСЕЩЕНИЕ ШКОЛЬНОГО МУЗЕЯ)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841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65" y="948513"/>
            <a:ext cx="3379029" cy="25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636" y="1161199"/>
            <a:ext cx="3356486" cy="21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21088"/>
            <a:ext cx="3744417" cy="22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49835" y="1011728"/>
            <a:ext cx="3379032" cy="24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2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104" y="1628800"/>
            <a:ext cx="7774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ОТКРЫТИЕ МЕМОРИАЛЬНОГО КОМПЛЕКСА</a:t>
            </a:r>
            <a:br>
              <a:rPr lang="ru-RU" sz="3200" dirty="0" smtClean="0"/>
            </a:br>
            <a:r>
              <a:rPr lang="ru-RU" sz="3200" dirty="0" smtClean="0"/>
              <a:t>ПОСВЯЩЕННОГО ПОГИБШИМ </a:t>
            </a:r>
            <a:br>
              <a:rPr lang="ru-RU" sz="3200" dirty="0" smtClean="0"/>
            </a:br>
            <a:r>
              <a:rPr lang="ru-RU" sz="3200" dirty="0" smtClean="0"/>
              <a:t>СОТРУДНИКАМ ГРУППЫ «АЛЬФА»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312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:\Архив 2018-2019 год\фото\открытие стелл 20 июня\DSC_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4405224" cy="2928935"/>
          </a:xfrm>
          <a:prstGeom prst="rect">
            <a:avLst/>
          </a:prstGeom>
          <a:noFill/>
        </p:spPr>
      </p:pic>
      <p:pic>
        <p:nvPicPr>
          <p:cNvPr id="1027" name="Picture 3" descr="F:\Архив 2018-2019 год\фото\открытие стелл 20 июня\DSC_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928934"/>
            <a:ext cx="4405259" cy="2928958"/>
          </a:xfrm>
          <a:prstGeom prst="rect">
            <a:avLst/>
          </a:prstGeom>
          <a:noFill/>
        </p:spPr>
      </p:pic>
      <p:pic>
        <p:nvPicPr>
          <p:cNvPr id="1028" name="Picture 4" descr="F:\Архив 2018-2019 год\фото\открытие стелл 20 июня\DSC_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285992"/>
            <a:ext cx="3545697" cy="2357454"/>
          </a:xfrm>
          <a:prstGeom prst="rect">
            <a:avLst/>
          </a:prstGeom>
          <a:noFill/>
        </p:spPr>
      </p:pic>
      <p:pic>
        <p:nvPicPr>
          <p:cNvPr id="1029" name="Picture 5" descr="F:\Архив 2018-2019 год\фото\открытие стелл 20 июня\DSC_0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0"/>
            <a:ext cx="3597236" cy="239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23" y="1988840"/>
            <a:ext cx="72991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ПОСЕЩЕНИЕ МЕМОРИАЛЬНОГО КОМПЛЕКСА  </a:t>
            </a:r>
          </a:p>
          <a:p>
            <a:pPr algn="ctr"/>
            <a:r>
              <a:rPr lang="ru-RU" sz="2800" dirty="0" smtClean="0"/>
              <a:t>ПОСВЯЩЕННОГО ПОГИБШИМ СОТРУДНИКАМ </a:t>
            </a:r>
          </a:p>
          <a:p>
            <a:pPr algn="ctr"/>
            <a:r>
              <a:rPr lang="ru-RU" sz="2800" dirty="0" smtClean="0"/>
              <a:t>ГРУППЫ «АЛЬФА»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894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C:\Users\1\Desktop\118APPLE\IMG_8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033"/>
            <a:ext cx="4058603" cy="3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1\Desktop\118APPLE\IMG_8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49" y="3550704"/>
            <a:ext cx="4058603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3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1926" y="2708920"/>
            <a:ext cx="522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230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7992888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РИСУНКОВ НА АСФАЛЬТЕ </a:t>
            </a:r>
            <a:br>
              <a:rPr lang="ru-RU" dirty="0" smtClean="0"/>
            </a:br>
            <a:r>
              <a:rPr lang="ru-RU" dirty="0" smtClean="0"/>
              <a:t>«ПУСТЬ ВСЕГДА БУДЕТ СОЛНЦЕ…»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8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558608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57" r="12156" b="5590"/>
          <a:stretch/>
        </p:blipFill>
        <p:spPr bwMode="auto">
          <a:xfrm>
            <a:off x="469277" y="845035"/>
            <a:ext cx="4181551" cy="39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7"/>
          <a:stretch/>
        </p:blipFill>
        <p:spPr bwMode="auto">
          <a:xfrm rot="5400000">
            <a:off x="4417690" y="1215368"/>
            <a:ext cx="39090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257" y="4946684"/>
            <a:ext cx="374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«Мир на нашей планете»</a:t>
            </a:r>
          </a:p>
          <a:p>
            <a:r>
              <a:rPr lang="ru-RU" dirty="0" smtClean="0"/>
              <a:t>Авторы: ребята 4 отряда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900518"/>
            <a:ext cx="250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«Солнышко»</a:t>
            </a:r>
          </a:p>
          <a:p>
            <a:r>
              <a:rPr lang="ru-RU" dirty="0" smtClean="0"/>
              <a:t>Автор: </a:t>
            </a:r>
            <a:r>
              <a:rPr lang="ru-RU" dirty="0"/>
              <a:t>С</a:t>
            </a:r>
            <a:r>
              <a:rPr lang="ru-RU" dirty="0" smtClean="0"/>
              <a:t>еменов Костя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7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" t="27771" b="11322"/>
          <a:stretch/>
        </p:blipFill>
        <p:spPr bwMode="auto">
          <a:xfrm>
            <a:off x="439021" y="1124744"/>
            <a:ext cx="3577233" cy="35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386" y="4941168"/>
            <a:ext cx="330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«Мир во всем мире»</a:t>
            </a:r>
          </a:p>
          <a:p>
            <a:r>
              <a:rPr lang="ru-RU" dirty="0" smtClean="0"/>
              <a:t>Авторы: ребята 5 отряда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" t="30930" b="7817"/>
          <a:stretch/>
        </p:blipFill>
        <p:spPr bwMode="auto">
          <a:xfrm>
            <a:off x="4283968" y="1124745"/>
            <a:ext cx="3528392" cy="35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4947729"/>
            <a:ext cx="410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 «Пусть всегда будет солнце»</a:t>
            </a:r>
          </a:p>
          <a:p>
            <a:r>
              <a:rPr lang="ru-RU" dirty="0" smtClean="0"/>
              <a:t>Авторы: ребята 3 отряда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20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32855"/>
            <a:ext cx="8017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КОНКУРС РИСУНКОВ</a:t>
            </a:r>
          </a:p>
          <a:p>
            <a:pPr algn="ctr"/>
            <a:r>
              <a:rPr lang="ru-RU" sz="4000" dirty="0" smtClean="0"/>
              <a:t>«НЕ ОТНИМАЙТЕ СОЛНЦЕ У ДЕТЕЙ»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628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4" t="8147" r="1586" b="2874"/>
          <a:stretch/>
        </p:blipFill>
        <p:spPr bwMode="auto">
          <a:xfrm>
            <a:off x="1691680" y="1052736"/>
            <a:ext cx="5760640" cy="404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145757"/>
            <a:ext cx="3122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«Война и мир»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Нигаматьянова</a:t>
            </a:r>
            <a:r>
              <a:rPr lang="ru-RU" dirty="0" smtClean="0"/>
              <a:t> Чулпан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" t="3138" r="4854" b="7059"/>
          <a:stretch/>
        </p:blipFill>
        <p:spPr bwMode="auto">
          <a:xfrm rot="10800000">
            <a:off x="1583668" y="692696"/>
            <a:ext cx="5976664" cy="43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301208"/>
            <a:ext cx="328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«Скажем миру: «Да»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Криони</a:t>
            </a:r>
            <a:r>
              <a:rPr lang="ru-RU" dirty="0" smtClean="0"/>
              <a:t>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9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" t="3137" r="3235" b="9412"/>
          <a:stretch/>
        </p:blipFill>
        <p:spPr bwMode="auto">
          <a:xfrm rot="10800000">
            <a:off x="1607643" y="836712"/>
            <a:ext cx="5928714" cy="41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157191"/>
            <a:ext cx="2686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Название: «Голубь мира»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Свяжин</a:t>
            </a:r>
            <a:r>
              <a:rPr lang="ru-RU" dirty="0" smtClean="0"/>
              <a:t> Георгий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86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3401" y="2571263"/>
            <a:ext cx="4277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ПАМЯТНЫЙ ЧАС </a:t>
            </a:r>
          </a:p>
          <a:p>
            <a:pPr algn="ctr"/>
            <a:r>
              <a:rPr lang="ru-RU" sz="2800" dirty="0" smtClean="0"/>
              <a:t>«ДЕТИ ГОВОРЯТ О ВОЙНЕ»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51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134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ФОТООТЧЁТ О ПРОВЕДЕНИИ МЕРОПРИЯТИЙ В ГОЛ «РАДУГА ТАЛАНТОВ»  В РАМКАХ СЕТЕВОГО ПРОЕКТА «МЫ ПОМНИМ ТЕБЯ, СОЛДАТ»   </vt:lpstr>
      <vt:lpstr>КОНКУРС РИСУНКОВ НА АСФАЛЬТЕ  «ПУСТЬ ВСЕГДА БУДЕТ СОЛНЦЕ…»   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кабинет 19</cp:lastModifiedBy>
  <cp:revision>13</cp:revision>
  <dcterms:created xsi:type="dcterms:W3CDTF">2019-06-20T09:04:27Z</dcterms:created>
  <dcterms:modified xsi:type="dcterms:W3CDTF">2019-06-22T08:11:17Z</dcterms:modified>
</cp:coreProperties>
</file>