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9BE8A-B90D-4D86-8D6C-4DE335738CC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D514-9B3A-4FC8-8ECC-BC9C51C75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6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FD514-9B3A-4FC8-8ECC-BC9C51C750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6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oolmol.edumsko.ru/uploads/1000/944/section/49244/konkurs-my-pomnim.jpg?1504627126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5" y="0"/>
            <a:ext cx="9136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7304856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МАОУ СОШ №76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ГОЛ «Путешественники»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223\Desktop\17.06\IMG-20190617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40" y="-171400"/>
            <a:ext cx="9997440" cy="74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7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34e/0002ab5d-0dedb6f6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6" y="1341729"/>
            <a:ext cx="8321040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Конкурс рисунков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3635896" cy="5683735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Берсенёва</a:t>
            </a:r>
            <a:r>
              <a:rPr lang="ru-RU" sz="2800" dirty="0" smtClean="0"/>
              <a:t> Полина </a:t>
            </a:r>
            <a:br>
              <a:rPr lang="ru-RU" sz="2800" dirty="0" smtClean="0"/>
            </a:br>
            <a:r>
              <a:rPr lang="ru-RU" sz="2800" dirty="0" smtClean="0"/>
              <a:t>1 отряд</a:t>
            </a:r>
            <a:br>
              <a:rPr lang="ru-RU" sz="2800" dirty="0" smtClean="0"/>
            </a:br>
            <a:r>
              <a:rPr lang="ru-RU" sz="2800" dirty="0" smtClean="0"/>
              <a:t>Руководитель: Андриевских Е.В.</a:t>
            </a:r>
            <a:endParaRPr lang="ru-RU" sz="2800" dirty="0"/>
          </a:p>
        </p:txBody>
      </p:sp>
      <p:pic>
        <p:nvPicPr>
          <p:cNvPr id="3074" name="Picture 2" descr="C:\Users\223\Desktop\17.06\20190618_102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243408"/>
            <a:ext cx="4546854" cy="80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Верещагина Анна 1 отряд</a:t>
            </a:r>
            <a:br>
              <a:rPr lang="ru-RU" sz="2800" dirty="0" smtClean="0"/>
            </a:br>
            <a:r>
              <a:rPr lang="ru-RU" sz="2800" dirty="0" smtClean="0"/>
              <a:t>Руководитель</a:t>
            </a:r>
            <a:r>
              <a:rPr lang="ru-RU" sz="2800" dirty="0"/>
              <a:t>: </a:t>
            </a:r>
            <a:r>
              <a:rPr lang="ru-RU" sz="2800" dirty="0" smtClean="0"/>
              <a:t>Андриевских Е.В</a:t>
            </a:r>
            <a:r>
              <a:rPr lang="ru-RU" sz="2800" dirty="0"/>
              <a:t>.</a:t>
            </a:r>
          </a:p>
        </p:txBody>
      </p:sp>
      <p:pic>
        <p:nvPicPr>
          <p:cNvPr id="4098" name="Picture 2" descr="C:\Users\223\Desktop\17.06\20190618_102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430" y="1025352"/>
            <a:ext cx="108813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1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Сединкина</a:t>
            </a:r>
            <a:r>
              <a:rPr lang="ru-RU" sz="3600" dirty="0" smtClean="0"/>
              <a:t> Василиса 1 отряд</a:t>
            </a:r>
            <a:br>
              <a:rPr lang="ru-RU" sz="3600" dirty="0" smtClean="0"/>
            </a:br>
            <a:r>
              <a:rPr lang="ru-RU" sz="3600" dirty="0" smtClean="0"/>
              <a:t>Руководитель</a:t>
            </a:r>
            <a:r>
              <a:rPr lang="ru-RU" sz="3600" dirty="0"/>
              <a:t>: </a:t>
            </a:r>
            <a:r>
              <a:rPr lang="ru-RU" sz="3600" dirty="0" err="1"/>
              <a:t>АндриевскихЕ.В</a:t>
            </a:r>
            <a:r>
              <a:rPr lang="ru-RU" sz="3600" dirty="0"/>
              <a:t>.</a:t>
            </a:r>
          </a:p>
        </p:txBody>
      </p:sp>
      <p:pic>
        <p:nvPicPr>
          <p:cNvPr id="5122" name="Picture 2" descr="C:\Users\223\Desktop\17.06\20190618_102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5" y="1052736"/>
            <a:ext cx="9732576" cy="57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4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playcast.ru/uploads/2014/04/26/8375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2930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84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Конкурс рисунков </vt:lpstr>
      <vt:lpstr>Берсенёва Полина  1 отряд Руководитель: Андриевских Е.В.</vt:lpstr>
      <vt:lpstr>Верещагина Анна 1 отряд Руководитель: Андриевских Е.В.</vt:lpstr>
      <vt:lpstr>Сединкина Василиса 1 отряд Руководитель: АндриевскихЕ.В.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223</dc:creator>
  <cp:lastModifiedBy>223</cp:lastModifiedBy>
  <cp:revision>4</cp:revision>
  <dcterms:created xsi:type="dcterms:W3CDTF">2019-06-18T05:40:20Z</dcterms:created>
  <dcterms:modified xsi:type="dcterms:W3CDTF">2019-06-18T09:51:35Z</dcterms:modified>
</cp:coreProperties>
</file>