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47E0E-EF63-4CED-B287-F4F15DC33D08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F45EA-57B8-415C-8AE2-5CA50200E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861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F45EA-57B8-415C-8AE2-5CA50200E66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2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916832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/>
              <a:t>Мы помним тебя, солдат!</a:t>
            </a:r>
            <a:endParaRPr lang="ru-RU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479715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ГОЛ «Берёзка» МАОУ СОШ № 26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9697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04864"/>
            <a:ext cx="3779397" cy="42886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608512" cy="33348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4088" y="69269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Провели мастер-класс «Голубь мира». На котором ребята изготовили бумажных голубей.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5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1412775"/>
            <a:ext cx="7416824" cy="4896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332656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Конкурс рисунков на тему «Не отнимайте солнце у детей!»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814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001" y="404664"/>
            <a:ext cx="4296477" cy="3222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02" y="3627022"/>
            <a:ext cx="4187957" cy="31409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705" y="692696"/>
            <a:ext cx="40330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Митинг посвященный Дню памяти, 78-ая годовщина  начала Великой Отечественной войны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0585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38097"/>
            <a:ext cx="4063269" cy="54176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8096"/>
            <a:ext cx="4029912" cy="5373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463" y="160878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По традиции, ребята зажгли свечи памяти и установили их на обелиске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3451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0648"/>
            <a:ext cx="4840002" cy="6453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125" y="548680"/>
            <a:ext cx="34563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Также, по традиции, дети повязали белые ленты памяти, на берёзки, стоящие рядом с мемориалом.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3388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276872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Мы помним.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51276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84</Words>
  <Application>Microsoft Office PowerPoint</Application>
  <PresentationFormat>Экран (4:3)</PresentationFormat>
  <Paragraphs>9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</dc:creator>
  <cp:lastModifiedBy>никита</cp:lastModifiedBy>
  <cp:revision>3</cp:revision>
  <dcterms:created xsi:type="dcterms:W3CDTF">2019-06-21T12:14:40Z</dcterms:created>
  <dcterms:modified xsi:type="dcterms:W3CDTF">2019-06-21T12:33:41Z</dcterms:modified>
</cp:coreProperties>
</file>