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l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images.myshared.ru/19/1201999/slide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00232" y="428604"/>
            <a:ext cx="53578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ФОТООТЧЁТ 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О КОНКУРСЕ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БОЕВЫХ ЛИСТОВОК 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В РАМКАХ РАЙОННОГО ПРОЕКТА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«МЫ ПОМНИМ ТЕБЯ, СОЛДАТ»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0364" y="5429264"/>
            <a:ext cx="3214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МАОУ- ГИМНАЗИЯ №94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ГОЛ «СОЛНЫШКО»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Руководитель проекта: Лушникова Ю.В.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785925"/>
            <a:ext cx="8072494" cy="4660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714488"/>
            <a:ext cx="7500990" cy="4778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857364"/>
            <a:ext cx="7529521" cy="4556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857364"/>
            <a:ext cx="764386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images.myshared.ru/19/1201999/slide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71670" y="1071546"/>
            <a:ext cx="564360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ДЕТИ ВОЙНЫ- 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ДЕТИ ПОБЕДЫ!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ОНИ ПЕРЕЖИЛИ ВОЙНУ.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ОНИ ВОЗРОДИЛИ СТРАНУ.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ОНИ У НИЩЕТЫ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 В ПЛЕНУ.</a:t>
            </a:r>
          </a:p>
          <a:p>
            <a:pPr algn="ctr"/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19458" name="Picture 2" descr="http://milday.ru/uploads/posts/2011-04/1303851897_4986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214290"/>
            <a:ext cx="1070816" cy="107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http://milday.ru/uploads/posts/2011-04/1303851897_4986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357166"/>
            <a:ext cx="1070816" cy="107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50</Words>
  <PresentationFormat>Экран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</cp:revision>
  <dcterms:created xsi:type="dcterms:W3CDTF">2017-06-16T11:42:04Z</dcterms:created>
  <dcterms:modified xsi:type="dcterms:W3CDTF">2017-06-16T12:04:05Z</dcterms:modified>
</cp:coreProperties>
</file>