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l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00232" y="428604"/>
            <a:ext cx="53578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ФОТООТЧЁТ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 КОНКУРСЕ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БОЕВЫХ ЛИСТОВОК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В РАМКАХ РАЙОННОГО ПРОЕКТА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«МЫ ПОМНИМ ТЕБЯ, СОЛДАТ»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4" y="5429264"/>
            <a:ext cx="3214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МАОУ- ГИМНАЗИЯ №94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ГОЛ «СОЛНЫШКО»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Руководитель проекта: Лушникова Ю.В.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85925"/>
            <a:ext cx="8072494" cy="4660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714488"/>
            <a:ext cx="7500990" cy="4778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857364"/>
            <a:ext cx="7529521" cy="4556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857364"/>
            <a:ext cx="764386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71670" y="1071546"/>
            <a:ext cx="56436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ДЕТИ ВОЙНЫ-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ДЕТИ ПОБЕДЫ!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ОНИ ПЕРЕЖИЛИ ВОЙНУ.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ОНИ ВОЗРОДИЛИ СТРАНУ.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ОНИ У НИЩЕТЫ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 В ПЛЕНУ.</a:t>
            </a: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http://milday.ru/uploads/posts/2011-04/1303851897_4986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214290"/>
            <a:ext cx="1070816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http://milday.ru/uploads/posts/2011-04/1303851897_4986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57166"/>
            <a:ext cx="1070816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50</Words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</cp:revision>
  <dcterms:created xsi:type="dcterms:W3CDTF">2017-06-16T11:42:04Z</dcterms:created>
  <dcterms:modified xsi:type="dcterms:W3CDTF">2017-06-16T12:04:05Z</dcterms:modified>
</cp:coreProperties>
</file>