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2" r:id="rId4"/>
    <p:sldId id="267" r:id="rId5"/>
    <p:sldId id="268" r:id="rId6"/>
    <p:sldId id="264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24E6-473E-4F3F-9784-C7439A4BE5DB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5AF-50CB-443B-88F9-056D84770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24E6-473E-4F3F-9784-C7439A4BE5DB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5AF-50CB-443B-88F9-056D84770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24E6-473E-4F3F-9784-C7439A4BE5DB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5AF-50CB-443B-88F9-056D84770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24E6-473E-4F3F-9784-C7439A4BE5DB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5AF-50CB-443B-88F9-056D84770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24E6-473E-4F3F-9784-C7439A4BE5DB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5AF-50CB-443B-88F9-056D84770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24E6-473E-4F3F-9784-C7439A4BE5DB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5AF-50CB-443B-88F9-056D84770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24E6-473E-4F3F-9784-C7439A4BE5DB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5AF-50CB-443B-88F9-056D84770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24E6-473E-4F3F-9784-C7439A4BE5DB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5AF-50CB-443B-88F9-056D84770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24E6-473E-4F3F-9784-C7439A4BE5DB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5AF-50CB-443B-88F9-056D84770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24E6-473E-4F3F-9784-C7439A4BE5DB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5AF-50CB-443B-88F9-056D84770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24E6-473E-4F3F-9784-C7439A4BE5DB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95AF-50CB-443B-88F9-056D84770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24E6-473E-4F3F-9784-C7439A4BE5DB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C95AF-50CB-443B-88F9-056D84770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Военная ави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5617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08912" cy="172819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«МЫ ПОМНИМ ТЕБЯ, СОЛДАТ !»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4725144"/>
            <a:ext cx="9144000" cy="140101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В память о советских солдатах,</a:t>
            </a:r>
          </a:p>
          <a:p>
            <a:pPr algn="ctr">
              <a:buNone/>
            </a:pPr>
            <a:r>
              <a:rPr lang="ru-RU" b="1" dirty="0" smtClean="0"/>
              <a:t> погибших   во время Великой Отечественной войны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6488668"/>
            <a:ext cx="4351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ГОЛ «Солнышко»МАОУ СОШ № 60</a:t>
            </a:r>
          </a:p>
          <a:p>
            <a:pPr algn="ctr"/>
            <a:r>
              <a:rPr lang="ru-RU" dirty="0" smtClean="0"/>
              <a:t> г. Екатеринбург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370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6321" y="332656"/>
            <a:ext cx="2009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III </a:t>
            </a:r>
            <a:r>
              <a:rPr lang="ru-RU" sz="3600" b="1" dirty="0" smtClean="0"/>
              <a:t>ОТРЯД</a:t>
            </a:r>
            <a:endParaRPr lang="ru-RU" sz="3600" dirty="0"/>
          </a:p>
        </p:txBody>
      </p:sp>
      <p:pic>
        <p:nvPicPr>
          <p:cNvPr id="19458" name="Picture 2" descr="C:\Users\Музей_2\Downloads\IMG_2680-20-06-19-01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1" y="944724"/>
            <a:ext cx="6288699" cy="47165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7984" y="6021288"/>
            <a:ext cx="22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ШПАНЬКОВА АЛИСА</a:t>
            </a:r>
            <a:endParaRPr lang="ru-RU" dirty="0"/>
          </a:p>
        </p:txBody>
      </p:sp>
      <p:pic>
        <p:nvPicPr>
          <p:cNvPr id="19459" name="Picture 3" descr="C:\Users\Музей_2\Downloads\IMG_2699-20-06-19-03-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3284984"/>
            <a:ext cx="1714500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370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708920"/>
            <a:ext cx="8676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БУДЕМ ПОМНИТЬ!</a:t>
            </a:r>
            <a:endParaRPr lang="ru-RU" sz="66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3703" cy="6858000"/>
          </a:xfrm>
          <a:prstGeom prst="rect">
            <a:avLst/>
          </a:prstGeom>
          <a:noFill/>
        </p:spPr>
      </p:pic>
      <p:pic>
        <p:nvPicPr>
          <p:cNvPr id="23554" name="Picture 2" descr="C:\Users\Музей_2\Downloads\IMG_2721-20-06-19-03-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2958075" cy="2218556"/>
          </a:xfrm>
          <a:prstGeom prst="rect">
            <a:avLst/>
          </a:prstGeom>
          <a:noFill/>
        </p:spPr>
      </p:pic>
      <p:pic>
        <p:nvPicPr>
          <p:cNvPr id="23555" name="Picture 3" descr="C:\Users\Музей_2\Downloads\IMG_2718-20-06-19-03-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39" y="3789040"/>
            <a:ext cx="3066523" cy="22322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80528" y="188640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ЭКСКУРСИЯ В МУЗЕЕ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«ВЕЛИКАЯ ОТЕЧЕСТВЕННАЯ ВОЙНА»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4653136"/>
            <a:ext cx="2681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Музей истории школы</a:t>
            </a:r>
          </a:p>
          <a:p>
            <a:pPr algn="ctr"/>
            <a:r>
              <a:rPr lang="ru-RU" b="1" dirty="0" smtClean="0"/>
              <a:t> и поселка Малый Исток </a:t>
            </a:r>
          </a:p>
        </p:txBody>
      </p:sp>
      <p:pic>
        <p:nvPicPr>
          <p:cNvPr id="7" name="Picture 2" descr="C:\Users\Музей_2\Downloads\IMG_2681-20-06-19-01-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340768"/>
            <a:ext cx="2952328" cy="22142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3703" cy="6858000"/>
          </a:xfrm>
          <a:prstGeom prst="rect">
            <a:avLst/>
          </a:prstGeom>
          <a:noFill/>
        </p:spPr>
      </p:pic>
      <p:pic>
        <p:nvPicPr>
          <p:cNvPr id="5" name="Picture 4" descr="http://kcson-te.mintrud01.ru/documents/images/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-171400"/>
            <a:ext cx="2668433" cy="2382417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</p:pic>
      <p:pic>
        <p:nvPicPr>
          <p:cNvPr id="4" name="Picture 2" descr="C:\Users\Музей_2\Downloads\IMG_2710-20-06-19-03-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060848"/>
            <a:ext cx="5256584" cy="39424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3703" cy="6858000"/>
          </a:xfrm>
          <a:prstGeom prst="rect">
            <a:avLst/>
          </a:prstGeom>
          <a:noFill/>
        </p:spPr>
      </p:pic>
      <p:pic>
        <p:nvPicPr>
          <p:cNvPr id="24578" name="Picture 2" descr="C:\Users\Музей_2\Downloads\IMG_2759-20-06-19-03-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7637" y="1484784"/>
            <a:ext cx="5856651" cy="43924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764704"/>
            <a:ext cx="64807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ЛИНЕЙКА ПАМЯТИ,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ПОСВЯЩЕННАЯ НАЧАЛУ ВЕЛИКОЙ ОТЕЧЕСТВЕННОЙ ВОЙНЫ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3703" cy="6858000"/>
          </a:xfrm>
          <a:prstGeom prst="rect">
            <a:avLst/>
          </a:prstGeom>
          <a:noFill/>
        </p:spPr>
      </p:pic>
      <p:pic>
        <p:nvPicPr>
          <p:cNvPr id="25602" name="Picture 2" descr="C:\Users\Музей_2\Downloads\IMG_2735-20-06-19-03-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941168"/>
            <a:ext cx="2304256" cy="1728192"/>
          </a:xfrm>
          <a:prstGeom prst="rect">
            <a:avLst/>
          </a:prstGeom>
          <a:noFill/>
        </p:spPr>
      </p:pic>
      <p:pic>
        <p:nvPicPr>
          <p:cNvPr id="25603" name="Picture 3" descr="C:\Users\Музей_2\Downloads\IMG_2736-20-06-19-03-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196752"/>
            <a:ext cx="1979712" cy="1484784"/>
          </a:xfrm>
          <a:prstGeom prst="rect">
            <a:avLst/>
          </a:prstGeom>
          <a:noFill/>
        </p:spPr>
      </p:pic>
      <p:pic>
        <p:nvPicPr>
          <p:cNvPr id="25604" name="Picture 4" descr="C:\Users\Музей_2\Downloads\IMG_2738-20-06-19-03-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124744"/>
            <a:ext cx="4860032" cy="3645024"/>
          </a:xfrm>
          <a:prstGeom prst="rect">
            <a:avLst/>
          </a:prstGeom>
          <a:noFill/>
        </p:spPr>
      </p:pic>
      <p:pic>
        <p:nvPicPr>
          <p:cNvPr id="25605" name="Picture 5" descr="C:\Users\Музей_2\Downloads\IMG_2742-20-06-19-03-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996952"/>
            <a:ext cx="2088232" cy="15661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60648"/>
            <a:ext cx="51367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ВОЗЛОЖЕНИЕ ЦВЕТОВ К ОБЕЛИСКУ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 ПОСЕЛКЕ МАЛЫЙ ИСТОК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3703" cy="6858000"/>
          </a:xfrm>
          <a:prstGeom prst="rect">
            <a:avLst/>
          </a:prstGeom>
          <a:noFill/>
        </p:spPr>
      </p:pic>
      <p:pic>
        <p:nvPicPr>
          <p:cNvPr id="20482" name="Picture 2" descr="C:\Users\Музей_2\Downloads\IMG_2693-20-06-19-01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2592288" cy="3456384"/>
          </a:xfrm>
          <a:prstGeom prst="rect">
            <a:avLst/>
          </a:prstGeom>
          <a:noFill/>
        </p:spPr>
      </p:pic>
      <p:pic>
        <p:nvPicPr>
          <p:cNvPr id="20483" name="Picture 3" descr="C:\Users\Музей_2\Downloads\IMG_2498-20-05-19-12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780928"/>
            <a:ext cx="3552394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6056" y="4797152"/>
            <a:ext cx="2648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ПОБЕДИТЕЛЬ КОНКУРСА</a:t>
            </a:r>
          </a:p>
          <a:p>
            <a:pPr algn="ctr"/>
            <a:r>
              <a:rPr lang="ru-RU" b="1" dirty="0" smtClean="0"/>
              <a:t>НИКИФОРОВА КСЕНИЯ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20688"/>
            <a:ext cx="4680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КОНКУРС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ТВОРЧЕСКИХ РАБОТ </a:t>
            </a:r>
          </a:p>
          <a:p>
            <a:pPr algn="ctr"/>
            <a:endParaRPr lang="ru-RU" sz="2800" b="1" dirty="0" smtClean="0">
              <a:latin typeface="+mj-lt"/>
            </a:endParaRPr>
          </a:p>
          <a:p>
            <a:pPr algn="ctr"/>
            <a:r>
              <a:rPr lang="ru-RU" sz="2800" b="1" dirty="0" smtClean="0">
                <a:latin typeface="+mj-lt"/>
              </a:rPr>
              <a:t>«1418 дней»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3703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1556792"/>
            <a:ext cx="5904656" cy="2304256"/>
          </a:xfrm>
          <a:solidFill>
            <a:schemeClr val="bg1"/>
          </a:solidFill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рисунков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«Не отнимайте солнце у детей»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15194" y="4653136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4509120"/>
            <a:ext cx="3816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ПОБЕДИТЕЛИ КОНКУРСА</a:t>
            </a:r>
            <a:endParaRPr lang="ru-RU" sz="40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211960" y="5879592"/>
            <a:ext cx="1296144" cy="978408"/>
          </a:xfrm>
          <a:prstGeom prst="downArrow">
            <a:avLst>
              <a:gd name="adj1" fmla="val 50000"/>
              <a:gd name="adj2" fmla="val 4864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703" y="0"/>
            <a:ext cx="9163703" cy="6858000"/>
          </a:xfrm>
          <a:prstGeom prst="rect">
            <a:avLst/>
          </a:prstGeom>
          <a:noFill/>
        </p:spPr>
      </p:pic>
      <p:pic>
        <p:nvPicPr>
          <p:cNvPr id="16386" name="Picture 2" descr="C:\Users\Музей_2\Downloads\IMG_2678-20-06-19-01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6144683" cy="4608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476672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I </a:t>
            </a:r>
            <a:r>
              <a:rPr lang="ru-RU" sz="3600" b="1" dirty="0" smtClean="0"/>
              <a:t>ОТРЯД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6021288"/>
            <a:ext cx="1891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ТУРКИНА АЛИНА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3703" cy="6858000"/>
          </a:xfrm>
          <a:prstGeom prst="rect">
            <a:avLst/>
          </a:prstGeom>
          <a:noFill/>
        </p:spPr>
      </p:pic>
      <p:pic>
        <p:nvPicPr>
          <p:cNvPr id="18434" name="Picture 2" descr="C:\Users\Музей_2\Downloads\IMG_2679-20-06-19-01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39" y="1124744"/>
            <a:ext cx="6312701" cy="47345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476672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II</a:t>
            </a:r>
            <a:r>
              <a:rPr lang="ru-RU" sz="3600" b="1" dirty="0" smtClean="0"/>
              <a:t>  ОТРЯД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021288"/>
            <a:ext cx="2066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ЯКОВЕНКО МАРИЯ</a:t>
            </a:r>
            <a:endParaRPr lang="ru-RU" dirty="0"/>
          </a:p>
        </p:txBody>
      </p:sp>
      <p:pic>
        <p:nvPicPr>
          <p:cNvPr id="18435" name="Picture 3" descr="C:\Users\Музей_2\Downloads\IMG_2716-20-06-19-03-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060848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93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«МЫ ПОМНИМ ТЕБЯ, СОЛДАТ !»</vt:lpstr>
      <vt:lpstr>Слайд 2</vt:lpstr>
      <vt:lpstr>Слайд 3</vt:lpstr>
      <vt:lpstr>Слайд 4</vt:lpstr>
      <vt:lpstr>Слайд 5</vt:lpstr>
      <vt:lpstr>Слайд 6</vt:lpstr>
      <vt:lpstr>Конкурс рисунков  «Не отнимайте солнце у детей»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ПОМНИМ ТЕБЯ, СОЛДАТ !»</dc:title>
  <dc:creator>Музей_2</dc:creator>
  <cp:lastModifiedBy>Музей_2</cp:lastModifiedBy>
  <cp:revision>31</cp:revision>
  <dcterms:created xsi:type="dcterms:W3CDTF">2019-06-20T07:24:46Z</dcterms:created>
  <dcterms:modified xsi:type="dcterms:W3CDTF">2019-06-21T07:48:22Z</dcterms:modified>
</cp:coreProperties>
</file>