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-zEH-TiAEnI/V2r7RQiRpAI/AAAAAAAAAek/SyXtvtkX_XUar8DLiiTnXNNl1mc1mGL2QCLcB/s1600/22%2B%25D0%25B8%25D1%258E%25D0%25BD%25D1%258F%2B%25D0%25B0%25D1%2584%25D0%25B8%25D1%2588%25D0%2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897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3786190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Фотоотчёт МАОУ – гимназии №94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 «Солнышко»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проведении линейки Памяти – 22 июня 2017 года,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акции «Свеча памяти»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возложением цветов к памятнику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Георгия Константиновича Жукова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районного проекта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 помним тебя, Солдат»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Организаторы проекта – Лушникова Ю.В., Гаус Е.П.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ilek56.net/_nw/24/42611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1643074" cy="165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Юля\фото и видео\гимназия\лагерь\20170622_115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571744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D:\Юля\фото и видео\гимназия\лагерь\IMG-20170622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42910" y="4357694"/>
            <a:ext cx="350046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день особый для России,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скорбит весь наш народ.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памяти мы почитаем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помним сорок первый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Юля\фото и видео\гимназия\лагерь\20170622_122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500306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D:\Юля\фото и видео\гимназия\лагерь\20170622_122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4429132"/>
            <a:ext cx="3357586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фашист пошел в атаку,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Кровь пролилась по всей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стране.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память вечная солдату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мир спокойный на Земле!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Юля\фото и видео\гимназия\лагерь\IMG-20170622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14620"/>
            <a:ext cx="4190998" cy="314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D:\Юля\фото и видео\гимназия\лагерь\IMG-20170622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428604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best-covers.ru/all-covers/6/26/9538732340526677815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2984"/>
            <a:ext cx="4000560" cy="106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1538" y="3724351"/>
            <a:ext cx="2857520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Помните,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не забывайте никогда,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Дни минувшие, и подвиги бывалых,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Столько жизней унесла война,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На земле и в душах боль и раны.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imepresses.com/Veteran/image/22_06_1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</TotalTime>
  <Words>93</Words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2017-06-22T10:58:44Z</dcterms:created>
  <dcterms:modified xsi:type="dcterms:W3CDTF">2017-06-22T11:39:55Z</dcterms:modified>
</cp:coreProperties>
</file>