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61" r:id="rId5"/>
    <p:sldId id="257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22.06.2017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22.06.2017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22.06.2017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22.06.2017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pull dir="d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2.bp.blogspot.com/--zEH-TiAEnI/V2r7RQiRpAI/AAAAAAAAAek/SyXtvtkX_XUar8DLiiTnXNNl1mc1mGL2QCLcB/s1600/22%2B%25D0%25B8%25D1%258E%25D0%25BD%25D1%258F%2B%25D0%25B0%25D1%2584%25D0%25B8%25D1%2588%25D0%25B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368973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214546" y="3786190"/>
            <a:ext cx="62865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Фотоотчёт МАОУ – гимназии №94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ГОЛ «Солнышко»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 проведении линейки Памяти – 22 июня 2017 года, 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акции «Свеча памяти»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с возложением цветов к памятнику 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Георгия Константиновича Жукова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рамках районного проекта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«Мы помним тебя, Солдат»</a:t>
            </a:r>
          </a:p>
          <a:p>
            <a:pPr algn="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Организаторы проекта – Лушникова Ю.В., Гаус Е.П.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://www.ilek56.net/_nw/24/426113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4286256"/>
            <a:ext cx="1643074" cy="16586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 descr="D:\Юля\фото и видео\гимназия\лагерь\20170622_1157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7686" y="2571744"/>
            <a:ext cx="4286280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65" name="Picture 5" descr="D:\Юля\фото и видео\гимназия\лагерь\IMG-20170622-WA000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571480"/>
            <a:ext cx="4357686" cy="32682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642910" y="4357694"/>
            <a:ext cx="3500462" cy="107721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Есть день особый для России,</a:t>
            </a:r>
            <a:b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Когда скорбит весь наш народ.</a:t>
            </a:r>
            <a:b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День памяти мы почитаем</a:t>
            </a:r>
            <a:b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помним сорок первый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год.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 descr="D:\Юля\фото и видео\гимназия\лагерь\20170622_1221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3372" y="2500306"/>
            <a:ext cx="4500594" cy="33754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2" name="Picture 4" descr="D:\Юля\фото и видео\гимназия\лагерь\20170622_1221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357166"/>
            <a:ext cx="5000660" cy="37504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571472" y="4429132"/>
            <a:ext cx="3357586" cy="107721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Когда фашист пошел в атаку,</a:t>
            </a:r>
            <a:b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Кровь пролилась по всей 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стране.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Так память вечная солдату</a:t>
            </a:r>
            <a:b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 мир спокойный на Земле!</a:t>
            </a:r>
            <a:endParaRPr lang="ru-RU" sz="1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D:\Юля\фото и видео\гимназия\лагерь\IMG-20170622-WA00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24" y="2714620"/>
            <a:ext cx="4190998" cy="31432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5" name="Picture 3" descr="D:\Юля\фото и видео\гимназия\лагерь\IMG-20170622-WA00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1" y="428604"/>
            <a:ext cx="4214842" cy="31611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4" descr="http://best-covers.ru/all-covers/6/26/9538732340526677815.jpg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1142984"/>
            <a:ext cx="4000560" cy="10668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071538" y="3724351"/>
            <a:ext cx="2857520" cy="206210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Times New Roman" pitchFamily="18" charset="0"/>
                <a:cs typeface="Times New Roman" pitchFamily="18" charset="0"/>
              </a:rPr>
              <a:t>Помните,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Times New Roman" pitchFamily="18" charset="0"/>
                <a:cs typeface="Times New Roman" pitchFamily="18" charset="0"/>
              </a:rPr>
              <a:t>не забывайте никогда,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Times New Roman" pitchFamily="18" charset="0"/>
                <a:cs typeface="Times New Roman" pitchFamily="18" charset="0"/>
              </a:rPr>
              <a:t>Дни минувшие, и подвиги бывалых,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Times New Roman" pitchFamily="18" charset="0"/>
                <a:cs typeface="Times New Roman" pitchFamily="18" charset="0"/>
              </a:rPr>
              <a:t>Столько жизней унесла война,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Times New Roman" pitchFamily="18" charset="0"/>
                <a:cs typeface="Times New Roman" pitchFamily="18" charset="0"/>
              </a:rPr>
              <a:t>На земле и в душах боль и раны.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www.timepresses.com/Veteran/image/22_06_194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31</TotalTime>
  <Words>93</Words>
  <PresentationFormat>Экран (4:3)</PresentationFormat>
  <Paragraphs>16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Аспект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5</cp:revision>
  <dcterms:created xsi:type="dcterms:W3CDTF">2017-06-22T10:58:44Z</dcterms:created>
  <dcterms:modified xsi:type="dcterms:W3CDTF">2017-06-22T11:39:55Z</dcterms:modified>
</cp:coreProperties>
</file>