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9" r:id="rId5"/>
    <p:sldId id="262" r:id="rId6"/>
    <p:sldId id="263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14319" y="1526756"/>
            <a:ext cx="4527137" cy="2769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tima" pitchFamily="2" charset="0"/>
                <a:cs typeface="Times New Roman" panose="02020603050405020304" pitchFamily="18" charset="0"/>
              </a:rPr>
              <a:t>Школа №15</a:t>
            </a:r>
          </a:p>
          <a:p>
            <a:pPr algn="ctr"/>
            <a:endParaRPr lang="ru-RU" sz="4000" b="1" dirty="0" smtClean="0">
              <a:ln w="0">
                <a:noFill/>
              </a:ln>
              <a:solidFill>
                <a:schemeClr val="tx2">
                  <a:lumMod val="5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Optima" pitchFamily="2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tima" pitchFamily="2" charset="0"/>
                <a:cs typeface="Times New Roman" panose="02020603050405020304" pitchFamily="18" charset="0"/>
              </a:rPr>
              <a:t>«Мы помним тебя, </a:t>
            </a:r>
          </a:p>
          <a:p>
            <a:pPr algn="ctr"/>
            <a:r>
              <a:rPr lang="ru-RU" sz="4000" b="1" dirty="0" smtClean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tima" pitchFamily="2" charset="0"/>
                <a:cs typeface="Times New Roman" panose="02020603050405020304" pitchFamily="18" charset="0"/>
              </a:rPr>
              <a:t>Солдат!»</a:t>
            </a:r>
            <a:endParaRPr lang="ru-RU" sz="4000" b="1" dirty="0">
              <a:ln w="0">
                <a:noFill/>
              </a:ln>
              <a:solidFill>
                <a:schemeClr val="tx2">
                  <a:lumMod val="5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Optima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59346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/>
              <a:t>Воспитатели сопровождающие детей: Милькова А.А., </a:t>
            </a:r>
            <a:r>
              <a:rPr lang="ru-RU" sz="1200" dirty="0" err="1" smtClean="0"/>
              <a:t>Шалаева</a:t>
            </a:r>
            <a:r>
              <a:rPr lang="ru-RU" sz="1200" dirty="0" smtClean="0"/>
              <a:t> М.Н., </a:t>
            </a:r>
            <a:r>
              <a:rPr lang="ru-RU" sz="1200" dirty="0" err="1" smtClean="0"/>
              <a:t>Тараканков</a:t>
            </a:r>
            <a:r>
              <a:rPr lang="ru-RU" sz="1200" dirty="0" smtClean="0"/>
              <a:t> М.А.</a:t>
            </a:r>
            <a:br>
              <a:rPr lang="ru-RU" sz="1200" dirty="0" smtClean="0"/>
            </a:br>
            <a:r>
              <a:rPr lang="ru-RU" sz="1200" dirty="0" smtClean="0"/>
              <a:t>Начальник ГОЛ: Шмелева М.М.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6" name="Picture 2" descr="https://avt-12.foto.mail.ru/mail/m_shuravi/_avatar180?14785202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6796" y="1892060"/>
            <a:ext cx="4643470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436434" y="248194"/>
            <a:ext cx="607236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tima" pitchFamily="2" charset="0"/>
                <a:cs typeface="Times New Roman" panose="02020603050405020304" pitchFamily="18" charset="0"/>
              </a:rPr>
              <a:t>Посещение музея памяти</a:t>
            </a:r>
          </a:p>
          <a:p>
            <a:pPr algn="ctr"/>
            <a:r>
              <a:rPr lang="ru-RU" sz="4000" b="1" dirty="0" smtClean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tima" pitchFamily="2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tima" pitchFamily="2" charset="0"/>
                <a:cs typeface="Times New Roman" panose="02020603050405020304" pitchFamily="18" charset="0"/>
              </a:rPr>
              <a:t>УрГПУ</a:t>
            </a:r>
            <a:r>
              <a:rPr lang="ru-RU" sz="4000" b="1" dirty="0" smtClean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tima" pitchFamily="2" charset="0"/>
                <a:cs typeface="Times New Roman" panose="02020603050405020304" pitchFamily="18" charset="0"/>
              </a:rPr>
              <a:t> «</a:t>
            </a:r>
            <a:r>
              <a:rPr lang="ru-RU" sz="4000" b="1" dirty="0" err="1" smtClean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tima" pitchFamily="2" charset="0"/>
                <a:cs typeface="Times New Roman" panose="02020603050405020304" pitchFamily="18" charset="0"/>
              </a:rPr>
              <a:t>Шурави</a:t>
            </a:r>
            <a:r>
              <a:rPr lang="ru-RU" sz="4000" b="1" dirty="0" smtClean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tima" pitchFamily="2" charset="0"/>
                <a:cs typeface="Times New Roman" panose="02020603050405020304" pitchFamily="18" charset="0"/>
              </a:rPr>
              <a:t>»</a:t>
            </a:r>
            <a:endParaRPr lang="ru-RU" sz="4000" b="1" dirty="0">
              <a:ln w="0">
                <a:noFill/>
              </a:ln>
              <a:solidFill>
                <a:schemeClr val="tx2">
                  <a:lumMod val="5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Optima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Picture 4" descr="C:\Users\teacher\Desktop\фото 2017\SAM_18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7050" y="320040"/>
            <a:ext cx="4676291" cy="35072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5" descr="C:\Users\teacher\Desktop\фото 2017\SAM_17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17" y="2560320"/>
            <a:ext cx="4706983" cy="35302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Picture 2" descr="C:\Users\teacher\Desktop\фото 2017\SAM_1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817" y="2334566"/>
            <a:ext cx="4428868" cy="332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teacher\Desktop\фото 2017\SAM_18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45" y="2246400"/>
            <a:ext cx="4476755" cy="3357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ttp://kovylino.ucoz.ru/News/image_image_109953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70601"/>
            <a:ext cx="8829675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36434" y="248194"/>
            <a:ext cx="606460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tima" pitchFamily="2" charset="0"/>
                <a:cs typeface="Times New Roman" panose="02020603050405020304" pitchFamily="18" charset="0"/>
              </a:rPr>
              <a:t>Посещение народного музея</a:t>
            </a:r>
          </a:p>
          <a:p>
            <a:pPr algn="ctr"/>
            <a:r>
              <a:rPr lang="ru-RU" sz="3600" b="1" dirty="0" smtClean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tima" pitchFamily="2" charset="0"/>
                <a:cs typeface="Times New Roman" panose="02020603050405020304" pitchFamily="18" charset="0"/>
              </a:rPr>
              <a:t> «Боевая Слава Урала»</a:t>
            </a:r>
          </a:p>
          <a:p>
            <a:pPr algn="ctr"/>
            <a:r>
              <a:rPr lang="ru-RU" sz="3600" b="1" dirty="0" smtClean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tima" pitchFamily="2" charset="0"/>
                <a:cs typeface="Times New Roman" panose="02020603050405020304" pitchFamily="18" charset="0"/>
              </a:rPr>
              <a:t>Окружной Дом Офицеров</a:t>
            </a:r>
            <a:endParaRPr lang="ru-RU" sz="3600" b="1" dirty="0">
              <a:ln w="0">
                <a:noFill/>
              </a:ln>
              <a:solidFill>
                <a:schemeClr val="tx2">
                  <a:lumMod val="5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Optima" pitchFamily="2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www.stihi.ru/pics/2017/01/14/1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6754" y="1906190"/>
            <a:ext cx="6372424" cy="4776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Picture 4" descr="C:\Users\teacher\Desktop\фото 2017\SAM_1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www.playcast.ru/uploads/2017/05/04/2249386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592842" y="1524000"/>
            <a:ext cx="68580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" name="Picture 2" descr="C:\Users\teacher\Desktop\фото 2017\SAM_18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3" name="Picture 3" descr="C:\Users\teacher\Desktop\фото 2017\SAM_1860.JPG"/>
          <p:cNvPicPr>
            <a:picLocks noChangeAspect="1" noChangeArrowheads="1"/>
          </p:cNvPicPr>
          <p:nvPr/>
        </p:nvPicPr>
        <p:blipFill>
          <a:blip r:embed="rId3" cstate="print"/>
          <a:srcRect l="13915" r="26707"/>
          <a:stretch>
            <a:fillRect/>
          </a:stretch>
        </p:blipFill>
        <p:spPr bwMode="auto">
          <a:xfrm>
            <a:off x="5320907" y="1005841"/>
            <a:ext cx="3653276" cy="4614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www.microbik.ru/dostb/%D0%9F%D0%BE%D1%8D%D0%B7%D0%B8%D1%8F%20%D0%92%D0%B5%D0%BB%D0%B8%D0%BA%D0%BE%D0%B9%20%D0%9E%D1%82%D0%B5%D1%87%D0%B5%D1%81%D1%82%D0%B2%D0%B5%D0%BD%D0%BD%D0%BE%D0%B9%20%D0%B2%D0%BE%D0%B9%D0%BD%D1%8Bb/img34.jpg"/>
          <p:cNvPicPr>
            <a:picLocks noChangeAspect="1" noChangeArrowheads="1"/>
          </p:cNvPicPr>
          <p:nvPr/>
        </p:nvPicPr>
        <p:blipFill>
          <a:blip r:embed="rId4"/>
          <a:srcRect l="15958" r="14270"/>
          <a:stretch>
            <a:fillRect/>
          </a:stretch>
        </p:blipFill>
        <p:spPr bwMode="auto">
          <a:xfrm>
            <a:off x="0" y="0"/>
            <a:ext cx="531658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6" name="Picture 5" descr="C:\Users\teacher\Desktop\фото 2017\SAM_1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319" y="385354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C:\Users\teacher\Desktop\фото 2017\SAM_18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842" y="326572"/>
            <a:ext cx="3420837" cy="4545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C:\Users\teacher\Desktop\фото 2017\SAM_18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7737" y="3239589"/>
            <a:ext cx="4567645" cy="3425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5550026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</TotalTime>
  <Words>43</Words>
  <Application>Microsoft Office PowerPoint</Application>
  <PresentationFormat>Экран (4:3)</PresentationFormat>
  <Paragraphs>10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teacher</cp:lastModifiedBy>
  <cp:revision>15</cp:revision>
  <dcterms:created xsi:type="dcterms:W3CDTF">2013-11-19T05:52:05Z</dcterms:created>
  <dcterms:modified xsi:type="dcterms:W3CDTF">2017-06-20T07:46:54Z</dcterms:modified>
</cp:coreProperties>
</file>