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-8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786BBF0-1292-4C70-9CEF-AD6C6C3798A4}" type="datetimeFigureOut">
              <a:rPr lang="ru-RU"/>
              <a:pPr>
                <a:defRPr/>
              </a:pPr>
              <a:t>27.07.2018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432AAE-CF7B-4E77-ADFE-B3B88692DD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563C6-D5F8-4649-9CED-FA7E4EDA5711}" type="datetime1">
              <a:rPr lang="ru-RU"/>
              <a:pPr>
                <a:defRPr/>
              </a:pPr>
              <a:t>27.07.2018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1B510-F649-4690-B7AE-CE7F36119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4C0A2-5734-468C-B25F-527CE3C835C3}" type="datetime1">
              <a:rPr lang="ru-RU"/>
              <a:pPr>
                <a:defRPr/>
              </a:pPr>
              <a:t>27.07.2018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80B9D-8E3F-45F9-A6FF-1EF44F166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C3878-FD9F-4D9A-9CCF-98E4AA705AC5}" type="datetime1">
              <a:rPr lang="ru-RU"/>
              <a:pPr>
                <a:defRPr/>
              </a:pPr>
              <a:t>27.07.2018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55B46-3A20-41E5-BD9F-899B5ED028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A1DF8-D4A3-414A-8011-3B137216FCB7}" type="datetime1">
              <a:rPr lang="ru-RU"/>
              <a:pPr>
                <a:defRPr/>
              </a:pPr>
              <a:t>27.07.2018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A728F-3909-4325-A0E7-26409CFA30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5B60C-5115-4804-962A-B3A8217D42A2}" type="datetime1">
              <a:rPr lang="ru-RU"/>
              <a:pPr>
                <a:defRPr/>
              </a:pPr>
              <a:t>27.07.2018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1D074-D2C6-455E-AE75-2A83BCD750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547D7-5E86-4273-A886-7B61D218870C}" type="datetime1">
              <a:rPr lang="ru-RU"/>
              <a:pPr>
                <a:defRPr/>
              </a:pPr>
              <a:t>27.07.2018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28110-617A-4650-8293-E54C5FE37D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565B5-C1C0-4198-8EC7-AA83F363D8A0}" type="datetime1">
              <a:rPr lang="ru-RU"/>
              <a:pPr>
                <a:defRPr/>
              </a:pPr>
              <a:t>27.07.2018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836BA-64F7-4356-8556-DC9157F56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AB25F-96A9-4404-87F4-EEE9CCE19FB2}" type="datetime1">
              <a:rPr lang="ru-RU"/>
              <a:pPr>
                <a:defRPr/>
              </a:pPr>
              <a:t>27.07.2018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1CE09-F97C-4E76-AF61-1D7CF924D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8A155-272D-4605-84F7-6847D7005D3A}" type="datetime1">
              <a:rPr lang="ru-RU"/>
              <a:pPr>
                <a:defRPr/>
              </a:pPr>
              <a:t>27.07.2018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F3E4F-F022-46AD-AAB3-0B029F4DD7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09151-2154-4773-951D-CEE49D0CB0A5}" type="datetime1">
              <a:rPr lang="ru-RU"/>
              <a:pPr>
                <a:defRPr/>
              </a:pPr>
              <a:t>27.07.2018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CFAE0-CD3F-43A6-B0F5-1431CB1CC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3587B-4083-4D12-94AC-72C0A6694DAF}" type="datetime1">
              <a:rPr lang="ru-RU"/>
              <a:pPr>
                <a:defRPr/>
              </a:pPr>
              <a:t>27.07.2018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0055B-815C-4268-A4E4-4C084B7C8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CDFEE5-9E38-446C-AA55-E32D967BA59E}" type="datetime1">
              <a:rPr lang="ru-RU"/>
              <a:pPr>
                <a:defRPr/>
              </a:pPr>
              <a:t>27.07.2018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982312-3747-4C64-82D8-B3041D884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78163" y="2684463"/>
            <a:ext cx="3038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Segoe Print" pitchFamily="2" charset="0"/>
              </a:rPr>
              <a:t>Тема урока:</a:t>
            </a:r>
          </a:p>
          <a:p>
            <a:pPr algn="ctr"/>
            <a:r>
              <a:rPr lang="ru-RU" sz="2000" b="1">
                <a:solidFill>
                  <a:schemeClr val="bg1"/>
                </a:solidFill>
                <a:latin typeface="Segoe Print" pitchFamily="2" charset="0"/>
              </a:rPr>
              <a:t>Персональные данные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7775" y="3330575"/>
            <a:ext cx="334962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3861">
    <p:fade/>
    <p:sndAc>
      <p:stSnd>
        <p:snd r:embed="rId2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500"/>
            <a:ext cx="2057400" cy="365125"/>
          </a:xfrm>
        </p:spPr>
        <p:txBody>
          <a:bodyPr/>
          <a:lstStyle/>
          <a:p>
            <a:pPr>
              <a:defRPr/>
            </a:pPr>
            <a:fld id="{21981F1C-C412-4F8C-BAFA-4F7356EF0DD6}" type="slidenum">
              <a:rPr lang="ru-RU">
                <a:solidFill>
                  <a:schemeClr val="bg1">
                    <a:lumMod val="75000"/>
                  </a:schemeClr>
                </a:solidFill>
              </a:rPr>
              <a:pPr>
                <a:defRPr/>
              </a:p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 l="1163" t="28783" r="1004"/>
          <a:stretch>
            <a:fillRect/>
          </a:stretch>
        </p:blipFill>
        <p:spPr bwMode="auto">
          <a:xfrm>
            <a:off x="-20638" y="1782763"/>
            <a:ext cx="6721476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/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  <a:cs typeface="+mn-cs"/>
              </a:rPr>
              <a:t>ПЕРСОНАЛЬНЫЕДАННЫЕ.ДЕТИ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9013" y="1782763"/>
            <a:ext cx="4759325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6305">
    <p:fade/>
    <p:sndAc>
      <p:stSnd>
        <p:snd r:embed="rId2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/>
            </a:extLst>
          </p:cNvPr>
          <p:cNvSpPr/>
          <p:nvPr/>
        </p:nvSpPr>
        <p:spPr>
          <a:xfrm>
            <a:off x="6064250" y="5256213"/>
            <a:ext cx="3517900" cy="6207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20950" y="293688"/>
            <a:ext cx="4102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075" y="541338"/>
            <a:ext cx="6715125" cy="62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694113" y="1754188"/>
            <a:ext cx="13636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РАССМАТРИВАЕТ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ЖАЛОБЫ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703388" y="1127125"/>
            <a:ext cx="1363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ХОДИТ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НА ПРОВЕРКИ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31763" y="3398838"/>
            <a:ext cx="1739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ВЕДЕТ РЕЕСТР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ОПЕРАТОРОВ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138363" y="5932488"/>
            <a:ext cx="17414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ВЕДЕТ РЕЕСТР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БЛОКИРОВКИ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САЙТОВ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3835400"/>
            <a:ext cx="7794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180283">
            <a:off x="1917700" y="1547813"/>
            <a:ext cx="912813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0813" y="950913"/>
            <a:ext cx="8302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20950" y="5127625"/>
            <a:ext cx="804863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29"/>
          <p:cNvGrpSpPr>
            <a:grpSpLocks/>
          </p:cNvGrpSpPr>
          <p:nvPr/>
        </p:nvGrpSpPr>
        <p:grpSpPr bwMode="auto">
          <a:xfrm>
            <a:off x="6330950" y="5286375"/>
            <a:ext cx="1374775" cy="568325"/>
            <a:chOff x="6715122" y="1092350"/>
            <a:chExt cx="2181538" cy="902673"/>
          </a:xfrm>
        </p:grpSpPr>
        <p:pic>
          <p:nvPicPr>
            <p:cNvPr id="3088" name="Picture 9" descr="смайлик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9" name="Picture 10" descr="смайлик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0" name="Picture 12" descr="смайлик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87938" y="1527175"/>
            <a:ext cx="375602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7" name="Номер слайда 1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2A8E3B-6794-4FE5-B538-D97C9F0C1B42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Tm="17333">
    <p:fad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/>
            </a:extLst>
          </p:cNvPr>
          <p:cNvSpPr/>
          <p:nvPr/>
        </p:nvSpPr>
        <p:spPr>
          <a:xfrm>
            <a:off x="3565525" y="2579688"/>
            <a:ext cx="1698625" cy="16986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3" name="Группа 49"/>
          <p:cNvGrpSpPr>
            <a:grpSpLocks/>
          </p:cNvGrpSpPr>
          <p:nvPr/>
        </p:nvGrpSpPr>
        <p:grpSpPr bwMode="auto">
          <a:xfrm>
            <a:off x="5353050" y="169863"/>
            <a:ext cx="3792538" cy="3792537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13" name="Рисунок 1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79830" y="370149"/>
              <a:ext cx="2408042" cy="240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Группа 48"/>
          <p:cNvGrpSpPr>
            <a:grpSpLocks/>
          </p:cNvGrpSpPr>
          <p:nvPr/>
        </p:nvGrpSpPr>
        <p:grpSpPr bwMode="auto">
          <a:xfrm>
            <a:off x="5168900" y="3165475"/>
            <a:ext cx="3719513" cy="3717925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11" name="Рисунок 3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01724" y="4077324"/>
              <a:ext cx="2336591" cy="2336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Группа 46"/>
          <p:cNvGrpSpPr>
            <a:grpSpLocks/>
          </p:cNvGrpSpPr>
          <p:nvPr/>
        </p:nvGrpSpPr>
        <p:grpSpPr bwMode="auto">
          <a:xfrm>
            <a:off x="-141288" y="652463"/>
            <a:ext cx="3440113" cy="3440112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09" name="Рисунок 41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1870" y="871785"/>
              <a:ext cx="2181501" cy="2181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47"/>
          <p:cNvGrpSpPr>
            <a:grpSpLocks/>
          </p:cNvGrpSpPr>
          <p:nvPr/>
        </p:nvGrpSpPr>
        <p:grpSpPr bwMode="auto">
          <a:xfrm>
            <a:off x="-19050" y="3154363"/>
            <a:ext cx="3548063" cy="3886200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07" name="Рисунок 45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9589" y="3724246"/>
              <a:ext cx="2426257" cy="2426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71688" y="796925"/>
            <a:ext cx="4867275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31D417-EF75-4124-8650-1C2EE4E54FB4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Tm="13228">
    <p:fad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 pitchFamily="2" charset="0"/>
              </a:rPr>
              <a:t>Что такое персональные данные?</a:t>
            </a:r>
          </a:p>
        </p:txBody>
      </p:sp>
      <p:sp>
        <p:nvSpPr>
          <p:cNvPr id="5123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C2DAA7-D767-4DF1-BF30-BE93D1EE1D09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9535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098675" y="1909763"/>
            <a:ext cx="2012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КАК ТЕБЯ ЗОВУТ?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098675" y="5226050"/>
            <a:ext cx="2012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098675" y="3606800"/>
            <a:ext cx="2012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СКОЛЬКО ТЕБЕ ЛЕТ?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032375" y="1801813"/>
            <a:ext cx="2012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5032375" y="3498850"/>
            <a:ext cx="2290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5032375" y="5334000"/>
            <a:ext cx="2290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ГДЕ ТЫ ЖИВЕШЬ?</a:t>
            </a:r>
          </a:p>
        </p:txBody>
      </p:sp>
    </p:spTree>
  </p:cSld>
  <p:clrMapOvr>
    <a:masterClrMapping/>
  </p:clrMapOvr>
  <p:transition spd="med" advTm="19203"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9FDA53-CDA2-4DFF-8880-80CA3F2745EC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 pitchFamily="2" charset="0"/>
              </a:rPr>
              <a:t>Что такое персональные данные?</a:t>
            </a:r>
          </a:p>
        </p:txBody>
      </p:sp>
      <p:grpSp>
        <p:nvGrpSpPr>
          <p:cNvPr id="3" name="Группа 23"/>
          <p:cNvGrpSpPr>
            <a:grpSpLocks/>
          </p:cNvGrpSpPr>
          <p:nvPr/>
        </p:nvGrpSpPr>
        <p:grpSpPr bwMode="auto">
          <a:xfrm>
            <a:off x="1230313" y="969963"/>
            <a:ext cx="2338387" cy="2020887"/>
            <a:chOff x="857250" y="1016658"/>
            <a:chExt cx="2338920" cy="2021016"/>
          </a:xfrm>
        </p:grpSpPr>
        <p:pic>
          <p:nvPicPr>
            <p:cNvPr id="6166" name="Рисунок 16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7250" y="1016658"/>
              <a:ext cx="1988820" cy="1988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7" name="Прямоугольник 17"/>
            <p:cNvSpPr>
              <a:spLocks noChangeArrowheads="1"/>
            </p:cNvSpPr>
            <p:nvPr/>
          </p:nvSpPr>
          <p:spPr bwMode="auto">
            <a:xfrm rot="-1730850">
              <a:off x="1479033" y="2668342"/>
              <a:ext cx="17171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3225" y="2257425"/>
            <a:ext cx="28082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24"/>
          <p:cNvGrpSpPr>
            <a:grpSpLocks/>
          </p:cNvGrpSpPr>
          <p:nvPr/>
        </p:nvGrpSpPr>
        <p:grpSpPr bwMode="auto">
          <a:xfrm>
            <a:off x="1639888" y="4672013"/>
            <a:ext cx="2141537" cy="1530350"/>
            <a:chOff x="568406" y="3911554"/>
            <a:chExt cx="2141048" cy="1531441"/>
          </a:xfrm>
        </p:grpSpPr>
        <p:pic>
          <p:nvPicPr>
            <p:cNvPr id="6164" name="Рисунок 3"/>
            <p:cNvPicPr>
              <a:picLocks noChangeAspect="1"/>
            </p:cNvPicPr>
            <p:nvPr/>
          </p:nvPicPr>
          <p:blipFill>
            <a:blip r:embed="rId5" cstate="print"/>
            <a:srcRect l="4176" t="15472" r="4559" b="14256"/>
            <a:stretch>
              <a:fillRect/>
            </a:stretch>
          </p:blipFill>
          <p:spPr bwMode="auto">
            <a:xfrm rot="1598997">
              <a:off x="1041874" y="3911554"/>
              <a:ext cx="1667580" cy="128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5" name="Прямоугольник 6"/>
            <p:cNvSpPr>
              <a:spLocks noChangeArrowheads="1"/>
            </p:cNvSpPr>
            <p:nvPr/>
          </p:nvSpPr>
          <p:spPr bwMode="auto">
            <a:xfrm rot="1586604">
              <a:off x="568406" y="5073663"/>
              <a:ext cx="18758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ДАТА РОЖДЕНИЯ</a:t>
              </a:r>
            </a:p>
          </p:txBody>
        </p:sp>
      </p:grpSp>
      <p:grpSp>
        <p:nvGrpSpPr>
          <p:cNvPr id="8" name="Группа 25"/>
          <p:cNvGrpSpPr>
            <a:grpSpLocks/>
          </p:cNvGrpSpPr>
          <p:nvPr/>
        </p:nvGrpSpPr>
        <p:grpSpPr bwMode="auto">
          <a:xfrm>
            <a:off x="4332288" y="863600"/>
            <a:ext cx="2125662" cy="1531938"/>
            <a:chOff x="4327336" y="830185"/>
            <a:chExt cx="2125362" cy="1532139"/>
          </a:xfrm>
        </p:grpSpPr>
        <p:pic>
          <p:nvPicPr>
            <p:cNvPr id="6162" name="Рисунок 9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800000">
              <a:off x="5169616" y="830185"/>
              <a:ext cx="1283082" cy="1283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3" name="Прямоугольник 11"/>
            <p:cNvSpPr>
              <a:spLocks noChangeArrowheads="1"/>
            </p:cNvSpPr>
            <p:nvPr/>
          </p:nvSpPr>
          <p:spPr bwMode="auto">
            <a:xfrm rot="1846843">
              <a:off x="4327336" y="1992992"/>
              <a:ext cx="20152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НОМЕР ТЕЛЕФОНА</a:t>
              </a:r>
            </a:p>
          </p:txBody>
        </p:sp>
      </p:grpSp>
      <p:grpSp>
        <p:nvGrpSpPr>
          <p:cNvPr id="9" name="Группа 26"/>
          <p:cNvGrpSpPr>
            <a:grpSpLocks/>
          </p:cNvGrpSpPr>
          <p:nvPr/>
        </p:nvGrpSpPr>
        <p:grpSpPr bwMode="auto">
          <a:xfrm>
            <a:off x="6249988" y="1762125"/>
            <a:ext cx="2606675" cy="1866900"/>
            <a:chOff x="6103766" y="1660785"/>
            <a:chExt cx="2606804" cy="1866116"/>
          </a:xfrm>
        </p:grpSpPr>
        <p:sp>
          <p:nvSpPr>
            <p:cNvPr id="6160" name="Прямоугольник 13"/>
            <p:cNvSpPr>
              <a:spLocks noChangeArrowheads="1"/>
            </p:cNvSpPr>
            <p:nvPr/>
          </p:nvSpPr>
          <p:spPr bwMode="auto">
            <a:xfrm>
              <a:off x="6103766" y="3157569"/>
              <a:ext cx="26068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НОМЕР ШКОЛЫ, КЛАССА</a:t>
              </a:r>
            </a:p>
          </p:txBody>
        </p:sp>
        <p:pic>
          <p:nvPicPr>
            <p:cNvPr id="6161" name="Рисунок 15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58236" y="1660785"/>
              <a:ext cx="1697864" cy="1697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Группа 27"/>
          <p:cNvGrpSpPr>
            <a:grpSpLocks/>
          </p:cNvGrpSpPr>
          <p:nvPr/>
        </p:nvGrpSpPr>
        <p:grpSpPr bwMode="auto">
          <a:xfrm>
            <a:off x="5567363" y="3838575"/>
            <a:ext cx="2073275" cy="1908175"/>
            <a:chOff x="5848934" y="3688530"/>
            <a:chExt cx="2073003" cy="1906976"/>
          </a:xfrm>
        </p:grpSpPr>
        <p:sp>
          <p:nvSpPr>
            <p:cNvPr id="6158" name="Прямоугольник 18"/>
            <p:cNvSpPr>
              <a:spLocks noChangeArrowheads="1"/>
            </p:cNvSpPr>
            <p:nvPr/>
          </p:nvSpPr>
          <p:spPr bwMode="auto">
            <a:xfrm>
              <a:off x="5848934" y="5226174"/>
              <a:ext cx="20730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ДОМАШНИЙ АДРЕС</a:t>
              </a:r>
            </a:p>
          </p:txBody>
        </p:sp>
        <p:pic>
          <p:nvPicPr>
            <p:cNvPr id="6159" name="Рисунок 20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84943" y="3688530"/>
              <a:ext cx="1611184" cy="1611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2"/>
          <p:cNvGrpSpPr>
            <a:grpSpLocks/>
          </p:cNvGrpSpPr>
          <p:nvPr/>
        </p:nvGrpSpPr>
        <p:grpSpPr bwMode="auto">
          <a:xfrm>
            <a:off x="2846388" y="2252663"/>
            <a:ext cx="3171825" cy="2808287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  <a:cs typeface="+mn-cs"/>
                </a:rPr>
                <a:t>ПЕРСОНАЛЬНЫЕ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  <a:cs typeface="+mn-cs"/>
                </a:rPr>
                <a:t>ДАННЫЕ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/>
          <a:srcRect l="22301" r="11906"/>
          <a:stretch>
            <a:fillRect/>
          </a:stretch>
        </p:blipFill>
        <p:spPr bwMode="auto">
          <a:xfrm>
            <a:off x="-26988" y="3951288"/>
            <a:ext cx="1673226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4200">
    <p:fad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4F8E3B-D161-4996-B944-F7A4896627DA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0" y="2630488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38" y="1573213"/>
            <a:ext cx="37211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7663" y="1595438"/>
            <a:ext cx="3721100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3494">
    <p:fad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DDE600-B5DF-4F2A-834C-67AAC4DDD414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" y="1063625"/>
            <a:ext cx="88646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958975" y="5438775"/>
            <a:ext cx="17446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Не ставь геолокацию </a:t>
            </a:r>
            <a:br>
              <a:rPr lang="ru-RU" sz="1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под своими постами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63" y="3870325"/>
            <a:ext cx="1241425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1975" y="3729038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9338" y="3795713"/>
            <a:ext cx="14192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3694113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3038" y="3568700"/>
            <a:ext cx="1716087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35850" y="1997075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56275" y="2109788"/>
            <a:ext cx="1160463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1775" y="1847850"/>
            <a:ext cx="15494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>
            <a:spLocks noChangeArrowheads="1"/>
          </p:cNvSpPr>
          <p:nvPr/>
        </p:nvSpPr>
        <p:spPr bwMode="auto">
          <a:xfrm>
            <a:off x="231775" y="1052513"/>
            <a:ext cx="16621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Не выкладывай свои фотографии и видео </a:t>
            </a:r>
            <a:br>
              <a:rPr lang="ru-RU" sz="1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в интернет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16125" y="1847850"/>
            <a:ext cx="1455738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Прямоугольник 52"/>
          <p:cNvSpPr>
            <a:spLocks noChangeArrowheads="1"/>
          </p:cNvSpPr>
          <p:nvPr/>
        </p:nvSpPr>
        <p:spPr bwMode="auto">
          <a:xfrm>
            <a:off x="1827213" y="1241425"/>
            <a:ext cx="1971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Не указывай </a:t>
            </a:r>
            <a:br>
              <a:rPr lang="ru-RU" sz="1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в Сети, </a:t>
            </a:r>
            <a:br>
              <a:rPr lang="ru-RU" sz="1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где ты живешь</a:t>
            </a:r>
          </a:p>
        </p:txBody>
      </p:sp>
      <p:sp>
        <p:nvSpPr>
          <p:cNvPr id="55" name="Прямоугольник 54"/>
          <p:cNvSpPr>
            <a:spLocks noChangeArrowheads="1"/>
          </p:cNvSpPr>
          <p:nvPr/>
        </p:nvSpPr>
        <p:spPr bwMode="auto">
          <a:xfrm>
            <a:off x="5199063" y="865188"/>
            <a:ext cx="22653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с родителями</a:t>
            </a:r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7262813" y="1236663"/>
            <a:ext cx="17414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Ограничь доступ </a:t>
            </a:r>
            <a:br>
              <a:rPr lang="ru-RU" sz="1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к своему профилю </a:t>
            </a:r>
            <a:br>
              <a:rPr lang="ru-RU" sz="1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в социальной сети</a:t>
            </a:r>
          </a:p>
        </p:txBody>
      </p:sp>
      <p:sp>
        <p:nvSpPr>
          <p:cNvPr id="54" name="Прямоугольник 53"/>
          <p:cNvSpPr>
            <a:spLocks noChangeArrowheads="1"/>
          </p:cNvSpPr>
          <p:nvPr/>
        </p:nvSpPr>
        <p:spPr bwMode="auto">
          <a:xfrm>
            <a:off x="3660775" y="1052513"/>
            <a:ext cx="17446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в социальных сетях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22700" y="1962150"/>
            <a:ext cx="145415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Прямоугольник 60"/>
          <p:cNvSpPr>
            <a:spLocks noChangeArrowheads="1"/>
          </p:cNvSpPr>
          <p:nvPr/>
        </p:nvSpPr>
        <p:spPr bwMode="auto">
          <a:xfrm>
            <a:off x="139700" y="5438775"/>
            <a:ext cx="19113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Хорошо, если </a:t>
            </a:r>
            <a:br>
              <a:rPr lang="ru-RU" sz="1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у тебя есть вторая электронная почта </a:t>
            </a:r>
            <a:br>
              <a:rPr lang="ru-RU" sz="1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для игр </a:t>
            </a:r>
            <a:br>
              <a:rPr lang="ru-RU" sz="1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и развлечений</a:t>
            </a:r>
          </a:p>
        </p:txBody>
      </p:sp>
      <p:sp>
        <p:nvSpPr>
          <p:cNvPr id="62" name="Прямоугольник 61"/>
          <p:cNvSpPr>
            <a:spLocks noChangeArrowheads="1"/>
          </p:cNvSpPr>
          <p:nvPr/>
        </p:nvSpPr>
        <p:spPr bwMode="auto">
          <a:xfrm>
            <a:off x="3740150" y="5438775"/>
            <a:ext cx="17446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Не скачивай приложения </a:t>
            </a:r>
            <a:br>
              <a:rPr lang="ru-RU" sz="1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/>
          <p:cNvSpPr>
            <a:spLocks noChangeArrowheads="1"/>
          </p:cNvSpPr>
          <p:nvPr/>
        </p:nvSpPr>
        <p:spPr bwMode="auto">
          <a:xfrm>
            <a:off x="5481638" y="5438775"/>
            <a:ext cx="17446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Не рассказывай, когда </a:t>
            </a:r>
            <a:br>
              <a:rPr lang="ru-RU" sz="1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и куда ездишь </a:t>
            </a:r>
            <a:br>
              <a:rPr lang="ru-RU" sz="1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/>
          <p:cNvSpPr>
            <a:spLocks noChangeArrowheads="1"/>
          </p:cNvSpPr>
          <p:nvPr/>
        </p:nvSpPr>
        <p:spPr bwMode="auto">
          <a:xfrm>
            <a:off x="7294563" y="5438775"/>
            <a:ext cx="1744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Не знакомься </a:t>
            </a:r>
            <a:br>
              <a:rPr lang="ru-RU" sz="1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1200" b="1">
                <a:solidFill>
                  <a:srgbClr val="C00000"/>
                </a:solidFill>
                <a:latin typeface="Segoe Print" pitchFamily="2" charset="0"/>
              </a:rPr>
              <a:t>в интернете</a:t>
            </a:r>
          </a:p>
        </p:txBody>
      </p:sp>
    </p:spTree>
  </p:cSld>
  <p:clrMapOvr>
    <a:masterClrMapping/>
  </p:clrMapOvr>
  <p:transition spd="med" advTm="58237">
    <p:fade/>
    <p:sndAc>
      <p:stSnd>
        <p:snd r:embed="rId2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8763" y="693738"/>
            <a:ext cx="60579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BC426A-23B1-4256-BEE7-43CA8A2A95DF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540125" y="2700338"/>
            <a:ext cx="2063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540125" y="4410075"/>
            <a:ext cx="2063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0" y="2930525"/>
            <a:ext cx="227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У ТЕБЯ МОЖЕТ </a:t>
            </a:r>
          </a:p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ПОЯВИТЬСЯ </a:t>
            </a:r>
          </a:p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38150" y="5464175"/>
            <a:ext cx="2063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ВИРТУАЛЬНЫЙ ДРУГ </a:t>
            </a:r>
          </a:p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6677025" y="5449888"/>
            <a:ext cx="2286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7126288" y="2911475"/>
            <a:ext cx="20177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ПОКА ТЕБЯ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rcRect l="25943" r="17639"/>
          <a:stretch>
            <a:fillRect/>
          </a:stretch>
        </p:blipFill>
        <p:spPr bwMode="auto">
          <a:xfrm>
            <a:off x="1677988" y="1816100"/>
            <a:ext cx="91916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rcRect l="28871" r="20348"/>
          <a:stretch>
            <a:fillRect/>
          </a:stretch>
        </p:blipFill>
        <p:spPr bwMode="auto">
          <a:xfrm>
            <a:off x="2398713" y="1801813"/>
            <a:ext cx="827087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0650" y="1054100"/>
            <a:ext cx="1382713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rcRect t="29044" b="21350"/>
          <a:stretch>
            <a:fillRect/>
          </a:stretch>
        </p:blipFill>
        <p:spPr bwMode="auto">
          <a:xfrm>
            <a:off x="2879725" y="957263"/>
            <a:ext cx="16160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2013" y="1963738"/>
            <a:ext cx="1381125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70563" y="3781425"/>
            <a:ext cx="1649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6038" y="4924425"/>
            <a:ext cx="1531937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74825" y="3883025"/>
            <a:ext cx="1614488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6897">
    <p:fade/>
    <p:sndAc>
      <p:stSnd>
        <p:snd r:embed="rId2" name="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/>
          <a:srcRect l="8400" t="13580" r="14935" b="97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573463" y="1944688"/>
            <a:ext cx="3038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Segoe Print" pitchFamily="2" charset="0"/>
              </a:rPr>
              <a:t>Тема урока:</a:t>
            </a:r>
          </a:p>
          <a:p>
            <a:pPr algn="ctr"/>
            <a:r>
              <a:rPr lang="ru-RU" sz="2000" b="1">
                <a:solidFill>
                  <a:schemeClr val="bg1"/>
                </a:solidFill>
                <a:latin typeface="Segoe Print" pitchFamily="2" charset="0"/>
              </a:rPr>
              <a:t>Персональные данные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371850"/>
            <a:ext cx="35274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063875" y="2628900"/>
            <a:ext cx="40576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Segoe Print" pitchFamily="2" charset="0"/>
              </a:rPr>
              <a:t>Если в интернете появилась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 pitchFamily="2" charset="0"/>
              </a:rPr>
              <a:t>ваша личная информация,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 pitchFamily="2" charset="0"/>
              </a:rPr>
              <a:t>обращайтесь в РКН.</a:t>
            </a:r>
          </a:p>
          <a:p>
            <a:pPr algn="ctr"/>
            <a:endParaRPr lang="ru-RU" sz="1600">
              <a:solidFill>
                <a:schemeClr val="bg1"/>
              </a:solidFill>
              <a:latin typeface="Segoe Print" pitchFamily="2" charset="0"/>
            </a:endParaRP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 pitchFamily="2" charset="0"/>
              </a:rPr>
              <a:t>Мы рассмотрим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 pitchFamily="2" charset="0"/>
              </a:rPr>
              <a:t>ваше обращение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500"/>
            <a:ext cx="2057400" cy="365125"/>
          </a:xfrm>
        </p:spPr>
        <p:txBody>
          <a:bodyPr/>
          <a:lstStyle/>
          <a:p>
            <a:pPr>
              <a:defRPr/>
            </a:pPr>
            <a:fld id="{53715160-40F3-4587-9F90-3203A5C338F6}" type="slidenum">
              <a:rPr lang="ru-RU">
                <a:solidFill>
                  <a:schemeClr val="bg1">
                    <a:lumMod val="75000"/>
                  </a:schemeClr>
                </a:solidFill>
              </a:rPr>
              <a:pPr>
                <a:defRPr/>
              </a:p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 advTm="19223">
    <p:fade/>
    <p:sndAc>
      <p:stSnd>
        <p:snd r:embed="rId2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Calibri</vt:lpstr>
      <vt:lpstr>Arial</vt:lpstr>
      <vt:lpstr>Calibri Light</vt:lpstr>
      <vt:lpstr>Segoe Print</vt:lpstr>
      <vt:lpstr>Arial Narrow</vt:lpstr>
      <vt:lpstr>Arial Black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Зудова</cp:lastModifiedBy>
  <cp:revision>106</cp:revision>
  <dcterms:created xsi:type="dcterms:W3CDTF">2018-05-24T10:32:45Z</dcterms:created>
  <dcterms:modified xsi:type="dcterms:W3CDTF">2018-07-27T03:44:41Z</dcterms:modified>
</cp:coreProperties>
</file>