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7" r:id="rId11"/>
    <p:sldId id="262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1EE-D617-4425-A643-D46B5DE64375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2F0B-82CB-4260-823F-D168397FF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1EE-D617-4425-A643-D46B5DE64375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2F0B-82CB-4260-823F-D168397FF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382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1EE-D617-4425-A643-D46B5DE64375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2F0B-82CB-4260-823F-D168397FF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39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1EE-D617-4425-A643-D46B5DE64375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2F0B-82CB-4260-823F-D168397FF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30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1EE-D617-4425-A643-D46B5DE64375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2F0B-82CB-4260-823F-D168397FF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193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1EE-D617-4425-A643-D46B5DE64375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2F0B-82CB-4260-823F-D168397FF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30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1EE-D617-4425-A643-D46B5DE64375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2F0B-82CB-4260-823F-D168397FF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873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1EE-D617-4425-A643-D46B5DE64375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2F0B-82CB-4260-823F-D168397FF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737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1EE-D617-4425-A643-D46B5DE64375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2F0B-82CB-4260-823F-D168397FF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070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1EE-D617-4425-A643-D46B5DE64375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2F0B-82CB-4260-823F-D168397FF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89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C1EE-D617-4425-A643-D46B5DE64375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2F0B-82CB-4260-823F-D168397FF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53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DC1EE-D617-4425-A643-D46B5DE64375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52F0B-82CB-4260-823F-D168397FF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0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341" y="1628800"/>
            <a:ext cx="898733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ГОЛ «Гармония»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МАОУ СОШ №28</a:t>
            </a:r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«Мы помним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тебя, Солдат!»</a:t>
            </a:r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Июнь 2019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0787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593">
            <a:off x="3924920" y="729341"/>
            <a:ext cx="5058994" cy="37942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9140">
            <a:off x="-277060" y="910375"/>
            <a:ext cx="4779405" cy="358455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06219" y="5216666"/>
            <a:ext cx="5736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Солдатские будни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8750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6061" y="804043"/>
            <a:ext cx="6858000" cy="5220072"/>
          </a:xfrm>
        </p:spPr>
      </p:pic>
      <p:sp>
        <p:nvSpPr>
          <p:cNvPr id="5" name="Прямоугольник 4"/>
          <p:cNvSpPr/>
          <p:nvPr/>
        </p:nvSpPr>
        <p:spPr>
          <a:xfrm>
            <a:off x="842713" y="5320893"/>
            <a:ext cx="624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Возложение цветов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8" y="0"/>
            <a:ext cx="45996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Памятник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«Дети войны»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9017">
            <a:off x="4385796" y="1884869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27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4054" y="3000084"/>
            <a:ext cx="7035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630932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Рисунок выполнил: Артёмов Данил,2отряд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850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98914" y="1124744"/>
            <a:ext cx="5161348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Отчёт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конкурсу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рисунков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«Не отнимайте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солнце у детей»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9091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468544" cy="7101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5842337"/>
            <a:ext cx="6912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«Российские войска освободили г. Пальмира (Сирия)»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Выполнил: Власов Всеволод, 2 отряд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Руководитель: Сысоева Юлия Владимировна 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29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40862"/>
            <a:ext cx="6858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348880"/>
            <a:ext cx="4006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Выполнила: Истомина Юлия, 4 отряд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Руководитель: Сысоева Юлия Владимировна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814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21" y="2"/>
            <a:ext cx="9185502" cy="6857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5964" y="6150114"/>
            <a:ext cx="651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Выполнила: </a:t>
            </a:r>
            <a:r>
              <a:rPr lang="ru-RU" sz="2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Учарова</a:t>
            </a:r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Луиза, 2 отряд</a:t>
            </a:r>
          </a:p>
          <a:p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Руководитель: Сысоева Юлия </a:t>
            </a:r>
            <a:r>
              <a:rPr lang="ru-RU" sz="2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ладимировна</a:t>
            </a:r>
            <a:endParaRPr lang="ru-RU" sz="2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323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1034" y="2090172"/>
            <a:ext cx="882421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Посещение музея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поискового отряда «Стикс» </a:t>
            </a:r>
          </a:p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УрГПУ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86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053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4319" y="-86618"/>
            <a:ext cx="7435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Погружение в историю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6789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00652"/>
            <a:ext cx="9145756" cy="5557348"/>
          </a:xfrm>
        </p:spPr>
      </p:pic>
      <p:sp>
        <p:nvSpPr>
          <p:cNvPr id="5" name="Прямоугольник 4"/>
          <p:cNvSpPr/>
          <p:nvPr/>
        </p:nvSpPr>
        <p:spPr>
          <a:xfrm>
            <a:off x="444079" y="188640"/>
            <a:ext cx="8255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 поискового отряда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0343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83" y="-490166"/>
            <a:ext cx="6034617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0783" y="2379787"/>
            <a:ext cx="5069674" cy="38557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24472" y="4941168"/>
            <a:ext cx="69281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Экспонаты с раскопок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31532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109</Words>
  <Application>Microsoft Office PowerPoint</Application>
  <PresentationFormat>Экран (4:3)</PresentationFormat>
  <Paragraphs>29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Юлия</cp:lastModifiedBy>
  <cp:revision>11</cp:revision>
  <dcterms:created xsi:type="dcterms:W3CDTF">2019-06-20T03:29:20Z</dcterms:created>
  <dcterms:modified xsi:type="dcterms:W3CDTF">2019-06-21T09:52:12Z</dcterms:modified>
</cp:coreProperties>
</file>